
<file path=[Content_Types].xml><?xml version="1.0" encoding="utf-8"?>
<Types xmlns="http://schemas.openxmlformats.org/package/2006/content-types">
  <Default Extension="emf" ContentType="image/x-emf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80" r:id="rId6"/>
  </p:sldMasterIdLst>
  <p:notesMasterIdLst>
    <p:notesMasterId r:id="rId32"/>
  </p:notesMasterIdLst>
  <p:sldIdLst>
    <p:sldId id="262" r:id="rId7"/>
    <p:sldId id="260" r:id="rId8"/>
    <p:sldId id="1356" r:id="rId9"/>
    <p:sldId id="1355" r:id="rId10"/>
    <p:sldId id="1348" r:id="rId11"/>
    <p:sldId id="1076" r:id="rId12"/>
    <p:sldId id="1252" r:id="rId13"/>
    <p:sldId id="1077" r:id="rId14"/>
    <p:sldId id="1321" r:id="rId15"/>
    <p:sldId id="1325" r:id="rId16"/>
    <p:sldId id="1357" r:id="rId17"/>
    <p:sldId id="1324" r:id="rId18"/>
    <p:sldId id="1358" r:id="rId19"/>
    <p:sldId id="1359" r:id="rId20"/>
    <p:sldId id="1326" r:id="rId21"/>
    <p:sldId id="1360" r:id="rId22"/>
    <p:sldId id="1331" r:id="rId23"/>
    <p:sldId id="1361" r:id="rId24"/>
    <p:sldId id="1328" r:id="rId25"/>
    <p:sldId id="1362" r:id="rId26"/>
    <p:sldId id="1332" r:id="rId27"/>
    <p:sldId id="1372" r:id="rId28"/>
    <p:sldId id="1369" r:id="rId29"/>
    <p:sldId id="734" r:id="rId30"/>
    <p:sldId id="1367" r:id="rId31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2B2B2"/>
    <a:srgbClr val="7F7F7F"/>
    <a:srgbClr val="FFFFFF"/>
    <a:srgbClr val="5F5F5F"/>
    <a:srgbClr val="DDDDDD"/>
    <a:srgbClr val="808080"/>
    <a:srgbClr val="C0C0C0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06" autoAdjust="0"/>
    <p:restoredTop sz="61565" autoAdjust="0"/>
  </p:normalViewPr>
  <p:slideViewPr>
    <p:cSldViewPr snapToObjects="1">
      <p:cViewPr varScale="1">
        <p:scale>
          <a:sx n="76" d="100"/>
          <a:sy n="76" d="100"/>
        </p:scale>
        <p:origin x="2096" y="192"/>
      </p:cViewPr>
      <p:guideLst>
        <p:guide orient="horz" pos="1570"/>
        <p:guide pos="3984"/>
        <p:guide orient="horz" pos="1094"/>
        <p:guide pos="3320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25" d="100"/>
        <a:sy n="25" d="100"/>
      </p:scale>
      <p:origin x="0" y="-14040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2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51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18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32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3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04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97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34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86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6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7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03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1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487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52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35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5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43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84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8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2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88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1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27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9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2805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63119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8819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9423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952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buClr>
                <a:schemeClr val="accent3"/>
              </a:buClr>
              <a:defRPr/>
            </a:lvl1pPr>
            <a:lvl2pPr>
              <a:spcBef>
                <a:spcPts val="1200"/>
              </a:spcBef>
              <a:buClr>
                <a:schemeClr val="accent3"/>
              </a:buClr>
              <a:defRPr/>
            </a:lvl2pPr>
            <a:lvl3pPr>
              <a:spcBef>
                <a:spcPts val="1200"/>
              </a:spcBef>
              <a:buClr>
                <a:schemeClr val="accent3"/>
              </a:buClr>
              <a:defRPr/>
            </a:lvl3pPr>
            <a:lvl4pPr>
              <a:spcBef>
                <a:spcPts val="1200"/>
              </a:spcBef>
              <a:buClr>
                <a:schemeClr val="accent3"/>
              </a:buClr>
              <a:defRPr/>
            </a:lvl4pPr>
            <a:lvl5pPr>
              <a:spcBef>
                <a:spcPts val="1200"/>
              </a:spcBef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799" y="5121188"/>
            <a:ext cx="8534400" cy="5509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AB14397-3C1D-B84D-B471-6628341473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1704" y="289292"/>
            <a:ext cx="4508767" cy="313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43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27B18CC-E239-1043-B701-EEE821071B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3472" y="422666"/>
            <a:ext cx="8788604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34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D8459F-F150-784E-9717-0ADE83F5FE8E}"/>
              </a:ext>
            </a:extLst>
          </p:cNvPr>
          <p:cNvSpPr/>
          <p:nvPr userDrawn="1"/>
        </p:nvSpPr>
        <p:spPr>
          <a:xfrm>
            <a:off x="0" y="3316400"/>
            <a:ext cx="12192000" cy="353957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C026DD-2261-414A-B8A8-1C541F5C5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4191223"/>
            <a:ext cx="103632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6FB927C-A26A-2543-9644-D7C86EF7E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799" y="5828865"/>
            <a:ext cx="8534400" cy="5509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27B18CC-E239-1043-B701-EEE821071B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5620" y="293564"/>
            <a:ext cx="5661393" cy="39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311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A82620-E8AB-C84A-89F0-9764903D1CF9}"/>
              </a:ext>
            </a:extLst>
          </p:cNvPr>
          <p:cNvSpPr/>
          <p:nvPr userDrawn="1"/>
        </p:nvSpPr>
        <p:spPr>
          <a:xfrm>
            <a:off x="0" y="0"/>
            <a:ext cx="12192000" cy="685597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13D3D0B-203D-5D48-ADFB-E5D1BFEB2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3472" y="432043"/>
            <a:ext cx="8788604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421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D8459F-F150-784E-9717-0ADE83F5FE8E}"/>
              </a:ext>
            </a:extLst>
          </p:cNvPr>
          <p:cNvSpPr/>
          <p:nvPr userDrawn="1"/>
        </p:nvSpPr>
        <p:spPr>
          <a:xfrm>
            <a:off x="0" y="0"/>
            <a:ext cx="12192000" cy="353957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C026DD-2261-414A-B8A8-1C541F5C5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4191223"/>
            <a:ext cx="103632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6FB927C-A26A-2543-9644-D7C86EF7E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799" y="5828865"/>
            <a:ext cx="8534400" cy="5509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804489-896F-8A4C-A029-C24DE9A2DB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5620" y="306503"/>
            <a:ext cx="5660895" cy="39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925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buClr>
                <a:schemeClr val="accent4"/>
              </a:buClr>
              <a:defRPr/>
            </a:lvl1pPr>
            <a:lvl2pPr>
              <a:spcBef>
                <a:spcPts val="1200"/>
              </a:spcBef>
              <a:buClr>
                <a:schemeClr val="accent4"/>
              </a:buClr>
              <a:defRPr/>
            </a:lvl2pPr>
            <a:lvl3pPr>
              <a:spcBef>
                <a:spcPts val="1200"/>
              </a:spcBef>
              <a:buClr>
                <a:schemeClr val="accent4"/>
              </a:buClr>
              <a:defRPr/>
            </a:lvl3pPr>
            <a:lvl4pPr>
              <a:spcBef>
                <a:spcPts val="1200"/>
              </a:spcBef>
              <a:buClr>
                <a:schemeClr val="accent4"/>
              </a:buClr>
              <a:defRPr/>
            </a:lvl4pPr>
            <a:lvl5pPr>
              <a:spcBef>
                <a:spcPts val="12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buClr>
                <a:schemeClr val="accent4"/>
              </a:buClr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10253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13.xml"/><Relationship Id="rId47" Type="http://schemas.openxmlformats.org/officeDocument/2006/relationships/slideLayout" Target="../slideLayouts/slideLayout118.xml"/><Relationship Id="rId50" Type="http://schemas.openxmlformats.org/officeDocument/2006/relationships/slideLayout" Target="../slideLayouts/slideLayout121.xml"/><Relationship Id="rId55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11.xml"/><Relationship Id="rId45" Type="http://schemas.openxmlformats.org/officeDocument/2006/relationships/slideLayout" Target="../slideLayouts/slideLayout116.xml"/><Relationship Id="rId53" Type="http://schemas.openxmlformats.org/officeDocument/2006/relationships/slideLayout" Target="../slideLayouts/slideLayout124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43" Type="http://schemas.openxmlformats.org/officeDocument/2006/relationships/slideLayout" Target="../slideLayouts/slideLayout114.xml"/><Relationship Id="rId48" Type="http://schemas.openxmlformats.org/officeDocument/2006/relationships/slideLayout" Target="../slideLayouts/slideLayout119.xml"/><Relationship Id="rId56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79.xml"/><Relationship Id="rId51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Relationship Id="rId46" Type="http://schemas.openxmlformats.org/officeDocument/2006/relationships/slideLayout" Target="../slideLayouts/slideLayout117.xml"/><Relationship Id="rId59" Type="http://schemas.openxmlformats.org/officeDocument/2006/relationships/image" Target="../media/image7.png"/><Relationship Id="rId20" Type="http://schemas.openxmlformats.org/officeDocument/2006/relationships/slideLayout" Target="../slideLayouts/slideLayout91.xml"/><Relationship Id="rId41" Type="http://schemas.openxmlformats.org/officeDocument/2006/relationships/slideLayout" Target="../slideLayouts/slideLayout112.xml"/><Relationship Id="rId54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49" Type="http://schemas.openxmlformats.org/officeDocument/2006/relationships/slideLayout" Target="../slideLayouts/slideLayout120.xml"/><Relationship Id="rId57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102.xml"/><Relationship Id="rId44" Type="http://schemas.openxmlformats.org/officeDocument/2006/relationships/slideLayout" Target="../slideLayouts/slideLayout115.xml"/><Relationship Id="rId52" Type="http://schemas.openxmlformats.org/officeDocument/2006/relationships/slideLayout" Target="../slideLayouts/slideLayout123.xml"/><Relationship Id="rId60" Type="http://schemas.openxmlformats.org/officeDocument/2006/relationships/image" Target="../media/image8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038160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chemeClr val="tx1"/>
                </a:solidFill>
                <a:latin typeface="Trebuchet MS" panose="020B0703020202090204" pitchFamily="34" charset="0"/>
              </a:rPr>
              <a:pPr algn="ctr"/>
              <a:t>‹#›</a:t>
            </a:fld>
            <a:endParaRPr lang="en-US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945437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rebuchet MS" panose="020B070302020209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A4BD56-40B7-344B-89E4-D7FB9F0DCCA1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909882" y="6333283"/>
            <a:ext cx="1276586" cy="2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97" r:id="rId2"/>
    <p:sldLayoutId id="2147483900" r:id="rId3"/>
    <p:sldLayoutId id="2147483898" r:id="rId4"/>
    <p:sldLayoutId id="2147483901" r:id="rId5"/>
    <p:sldLayoutId id="2147483899" r:id="rId6"/>
    <p:sldLayoutId id="2147483888" r:id="rId7"/>
    <p:sldLayoutId id="2147483889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650" r:id="rId15"/>
    <p:sldLayoutId id="2147483664" r:id="rId16"/>
    <p:sldLayoutId id="2147483678" r:id="rId17"/>
    <p:sldLayoutId id="2147483679" r:id="rId18"/>
    <p:sldLayoutId id="2147483652" r:id="rId19"/>
    <p:sldLayoutId id="2147483665" r:id="rId20"/>
    <p:sldLayoutId id="2147483653" r:id="rId21"/>
    <p:sldLayoutId id="2147483666" r:id="rId22"/>
    <p:sldLayoutId id="2147483654" r:id="rId23"/>
    <p:sldLayoutId id="2147483667" r:id="rId24"/>
    <p:sldLayoutId id="2147483655" r:id="rId25"/>
    <p:sldLayoutId id="2147483734" r:id="rId26"/>
    <p:sldLayoutId id="2147483735" r:id="rId27"/>
    <p:sldLayoutId id="2147483736" r:id="rId28"/>
    <p:sldLayoutId id="2147483844" r:id="rId29"/>
    <p:sldLayoutId id="2147483845" r:id="rId30"/>
    <p:sldLayoutId id="2147483846" r:id="rId31"/>
    <p:sldLayoutId id="2147483847" r:id="rId32"/>
    <p:sldLayoutId id="2147483848" r:id="rId33"/>
    <p:sldLayoutId id="2147483849" r:id="rId34"/>
    <p:sldLayoutId id="2147483850" r:id="rId35"/>
    <p:sldLayoutId id="2147483851" r:id="rId36"/>
    <p:sldLayoutId id="2147483852" r:id="rId37"/>
    <p:sldLayoutId id="2147483853" r:id="rId38"/>
    <p:sldLayoutId id="2147483854" r:id="rId39"/>
    <p:sldLayoutId id="2147483855" r:id="rId40"/>
    <p:sldLayoutId id="2147483856" r:id="rId41"/>
    <p:sldLayoutId id="2147483857" r:id="rId42"/>
    <p:sldLayoutId id="2147483858" r:id="rId43"/>
    <p:sldLayoutId id="2147483859" r:id="rId44"/>
    <p:sldLayoutId id="2147483860" r:id="rId45"/>
    <p:sldLayoutId id="2147483861" r:id="rId46"/>
    <p:sldLayoutId id="2147483862" r:id="rId47"/>
    <p:sldLayoutId id="2147483863" r:id="rId48"/>
    <p:sldLayoutId id="2147483864" r:id="rId49"/>
    <p:sldLayoutId id="2147483865" r:id="rId50"/>
    <p:sldLayoutId id="2147483866" r:id="rId51"/>
    <p:sldLayoutId id="2147483867" r:id="rId52"/>
    <p:sldLayoutId id="2147483868" r:id="rId53"/>
    <p:sldLayoutId id="2147483869" r:id="rId54"/>
    <p:sldLayoutId id="2147483870" r:id="rId55"/>
    <p:sldLayoutId id="2147483871" r:id="rId56"/>
    <p:sldLayoutId id="2147483872" r:id="rId57"/>
    <p:sldLayoutId id="2147483873" r:id="rId58"/>
    <p:sldLayoutId id="2147483874" r:id="rId59"/>
    <p:sldLayoutId id="2147483875" r:id="rId60"/>
    <p:sldLayoutId id="2147483876" r:id="rId61"/>
    <p:sldLayoutId id="2147483877" r:id="rId62"/>
    <p:sldLayoutId id="2147483878" r:id="rId63"/>
    <p:sldLayoutId id="2147483879" r:id="rId64"/>
    <p:sldLayoutId id="2147483880" r:id="rId65"/>
    <p:sldLayoutId id="2147483881" r:id="rId66"/>
    <p:sldLayoutId id="2147483882" r:id="rId67"/>
    <p:sldLayoutId id="2147483883" r:id="rId68"/>
    <p:sldLayoutId id="2147483884" r:id="rId69"/>
    <p:sldLayoutId id="2147483885" r:id="rId70"/>
    <p:sldLayoutId id="2147483886" r:id="rId71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640616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latin typeface="Trebuchet MS" panose="020B0703020202090204" pitchFamily="34" charset="0"/>
              </a:rPr>
              <a:pPr algn="ctr"/>
              <a:t>‹#›</a:t>
            </a:fld>
            <a:endParaRPr lang="en-US" sz="1200" dirty="0">
              <a:latin typeface="Trebuchet MS" panose="020B070302020209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154372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rebuchet MS" panose="020B070302020209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03D604C-2EA4-F942-8F4F-263927D9B301}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914400" y="6337678"/>
            <a:ext cx="1276586" cy="2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accent4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sv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62.svg"/><Relationship Id="rId4" Type="http://schemas.openxmlformats.org/officeDocument/2006/relationships/image" Target="../media/image59.sv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19" Type="http://schemas.openxmlformats.org/officeDocument/2006/relationships/image" Target="../media/image41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AA0B-85C4-514E-B84B-1E6BB542C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96" y="4509120"/>
            <a:ext cx="10363200" cy="1470025"/>
          </a:xfrm>
        </p:spPr>
        <p:txBody>
          <a:bodyPr/>
          <a:lstStyle/>
          <a:p>
            <a:r>
              <a:rPr lang="ru-RU" dirty="0"/>
              <a:t>Новое решение по управлению </a:t>
            </a:r>
            <a:br>
              <a:rPr lang="en-US" dirty="0"/>
            </a:br>
            <a:r>
              <a:rPr lang="ru-RU" dirty="0"/>
              <a:t>знаниями</a:t>
            </a:r>
            <a:endParaRPr lang="en-RU" dirty="0">
              <a:solidFill>
                <a:schemeClr val="accent3"/>
              </a:solidFill>
            </a:endParaRPr>
          </a:p>
        </p:txBody>
      </p:sp>
      <p:pic>
        <p:nvPicPr>
          <p:cNvPr id="3" name="Picture 2" descr=" 16.15-16.45 Новое решение по управлению знаниями – модуль Knowledge Center">
            <a:extLst>
              <a:ext uri="{FF2B5EF4-FFF2-40B4-BE49-F238E27FC236}">
                <a16:creationId xmlns:a16="http://schemas.microsoft.com/office/drawing/2014/main" id="{7EE8B47A-7D65-C945-8FEF-D0FC2670A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12" y="4211371"/>
            <a:ext cx="2065524" cy="20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1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Wikilogs</a:t>
            </a:r>
            <a:endParaRPr lang="en-RU" dirty="0"/>
          </a:p>
        </p:txBody>
      </p:sp>
      <p:pic>
        <p:nvPicPr>
          <p:cNvPr id="3" name="Запись экрана 2021-11-11 в 02.44.24" descr="Запись экрана 2021-11-11 в 02.44.24">
            <a:hlinkClick r:id="" action="ppaction://media"/>
            <a:extLst>
              <a:ext uri="{FF2B5EF4-FFF2-40B4-BE49-F238E27FC236}">
                <a16:creationId xmlns:a16="http://schemas.microsoft.com/office/drawing/2014/main" id="{4047AF35-A63E-404E-8BE9-C4A44C7E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8489" y="944724"/>
            <a:ext cx="8546043" cy="57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4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Wikilogs</a:t>
            </a:r>
            <a:r>
              <a:rPr lang="ru-RU" dirty="0"/>
              <a:t> - версионность</a:t>
            </a:r>
            <a:endParaRPr lang="en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0297C3-FD5F-1542-9067-2FAAAB55B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8" y="1736812"/>
            <a:ext cx="12192000" cy="441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51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E200F7-F468-0641-B651-C68289B69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666" y="2990849"/>
            <a:ext cx="3733800" cy="876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5B4877-D066-6E45-9641-A1ADF40803A0}"/>
              </a:ext>
            </a:extLst>
          </p:cNvPr>
          <p:cNvSpPr txBox="1"/>
          <p:nvPr/>
        </p:nvSpPr>
        <p:spPr>
          <a:xfrm>
            <a:off x="5829672" y="3013501"/>
            <a:ext cx="518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4"/>
                </a:solidFill>
              </a:rPr>
              <a:t>+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6876213-F616-3043-9323-8E01E5004C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1277"/>
          <a:stretch/>
        </p:blipFill>
        <p:spPr>
          <a:xfrm>
            <a:off x="1679975" y="2960948"/>
            <a:ext cx="1152000" cy="8722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E77775-1ED0-7343-BAA5-2099DD160CEF}"/>
              </a:ext>
            </a:extLst>
          </p:cNvPr>
          <p:cNvSpPr txBox="1"/>
          <p:nvPr/>
        </p:nvSpPr>
        <p:spPr>
          <a:xfrm>
            <a:off x="2880320" y="310466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rebuchet MS" panose="020B0703020202090204" pitchFamily="34" charset="0"/>
              </a:rPr>
              <a:t>Smart Monitor </a:t>
            </a:r>
            <a:endParaRPr lang="ru-RU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28F13-BCD4-734F-9F44-A76945CF7A4A}"/>
              </a:ext>
            </a:extLst>
          </p:cNvPr>
          <p:cNvSpPr txBox="1"/>
          <p:nvPr/>
        </p:nvSpPr>
        <p:spPr>
          <a:xfrm>
            <a:off x="4367808" y="4401108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4"/>
                </a:solidFill>
                <a:latin typeface="Trebuchet MS" panose="020B0703020202090204" pitchFamily="34" charset="0"/>
              </a:rPr>
              <a:t>Доступно </a:t>
            </a:r>
            <a:r>
              <a:rPr lang="en-US" sz="2800" dirty="0">
                <a:solidFill>
                  <a:schemeClr val="accent4"/>
                </a:solidFill>
                <a:latin typeface="Trebuchet MS" panose="020B0703020202090204" pitchFamily="34" charset="0"/>
              </a:rPr>
              <a:t>On Prem!</a:t>
            </a:r>
          </a:p>
        </p:txBody>
      </p:sp>
    </p:spTree>
    <p:extLst>
      <p:ext uri="{BB962C8B-B14F-4D97-AF65-F5344CB8AC3E}">
        <p14:creationId xmlns:p14="http://schemas.microsoft.com/office/powerpoint/2010/main" val="94588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Wikilogs</a:t>
            </a:r>
            <a:r>
              <a:rPr lang="ru-RU" dirty="0"/>
              <a:t> - диаграммы</a:t>
            </a:r>
            <a:endParaRPr lang="en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9E0F17-F101-9948-A48B-388B41133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1436"/>
            <a:ext cx="12192000" cy="46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9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2588"/>
            <a:ext cx="10363200" cy="817561"/>
          </a:xfrm>
        </p:spPr>
        <p:txBody>
          <a:bodyPr/>
          <a:lstStyle/>
          <a:p>
            <a:r>
              <a:rPr lang="en-US" dirty="0" err="1"/>
              <a:t>Wikilogs</a:t>
            </a:r>
            <a:r>
              <a:rPr lang="ru-RU" dirty="0"/>
              <a:t> - диаграммы</a:t>
            </a:r>
            <a:endParaRPr lang="en-RU" dirty="0"/>
          </a:p>
        </p:txBody>
      </p:sp>
      <p:pic>
        <p:nvPicPr>
          <p:cNvPr id="4" name="Запись экрана 2021-11-11 в 21.46.38" descr="Запись экрана 2021-11-11 в 21.46.38">
            <a:hlinkClick r:id="" action="ppaction://media"/>
            <a:extLst>
              <a:ext uri="{FF2B5EF4-FFF2-40B4-BE49-F238E27FC236}">
                <a16:creationId xmlns:a16="http://schemas.microsoft.com/office/drawing/2014/main" id="{05F16A6A-187D-F24C-87B0-0A08FD4FE5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862"/>
            <a:ext cx="121920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1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Wikilogs</a:t>
            </a:r>
            <a:r>
              <a:rPr lang="ru-RU" dirty="0"/>
              <a:t> - динамические статьи</a:t>
            </a:r>
            <a:endParaRPr lang="en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26C75C-D195-E848-B4D0-CAAE43E62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9146"/>
            <a:ext cx="12192000" cy="341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32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Wikilogs</a:t>
            </a:r>
            <a:r>
              <a:rPr lang="ru-RU" dirty="0"/>
              <a:t> - динамические статьи</a:t>
            </a:r>
            <a:endParaRPr lang="en-RU" dirty="0"/>
          </a:p>
        </p:txBody>
      </p:sp>
      <p:pic>
        <p:nvPicPr>
          <p:cNvPr id="9" name="Запись экрана 2021-11-11 в 04.00.17" descr="Запись экрана 2021-11-11 в 04.00.17">
            <a:hlinkClick r:id="" action="ppaction://media"/>
            <a:extLst>
              <a:ext uri="{FF2B5EF4-FFF2-40B4-BE49-F238E27FC236}">
                <a16:creationId xmlns:a16="http://schemas.microsoft.com/office/drawing/2014/main" id="{41CE7A47-778F-BA42-8350-6809264909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5580" y="279961"/>
            <a:ext cx="9089615" cy="628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Связка с другими модулями</a:t>
            </a:r>
            <a:endParaRPr lang="en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BAD91-17BF-7442-9C75-DDA812FDDA83}"/>
              </a:ext>
            </a:extLst>
          </p:cNvPr>
          <p:cNvSpPr txBox="1"/>
          <p:nvPr/>
        </p:nvSpPr>
        <p:spPr>
          <a:xfrm>
            <a:off x="695400" y="1351508"/>
            <a:ext cx="3672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Trebuchet MS" panose="020B0703020202090204" pitchFamily="34" charset="0"/>
              </a:rPr>
              <a:t>Knowledge Center </a:t>
            </a:r>
            <a:r>
              <a:rPr lang="ru-RU" dirty="0">
                <a:latin typeface="Trebuchet MS" panose="020B0703020202090204" pitchFamily="34" charset="0"/>
              </a:rPr>
              <a:t>поддерживается и другими модулями.</a:t>
            </a:r>
            <a:br>
              <a:rPr lang="ru-RU" dirty="0">
                <a:latin typeface="Trebuchet MS" panose="020B0703020202090204" pitchFamily="34" charset="0"/>
              </a:rPr>
            </a:br>
            <a:br>
              <a:rPr lang="ru-RU" dirty="0">
                <a:latin typeface="Trebuchet MS" panose="020B0703020202090204" pitchFamily="34" charset="0"/>
              </a:rPr>
            </a:br>
            <a:r>
              <a:rPr lang="ru-RU" dirty="0">
                <a:latin typeface="Trebuchet MS" panose="020B0703020202090204" pitchFamily="34" charset="0"/>
              </a:rPr>
              <a:t>Например, инцидент может ссылаться на </a:t>
            </a:r>
            <a:r>
              <a:rPr lang="en-US" dirty="0">
                <a:latin typeface="Trebuchet MS" panose="020B0703020202090204" pitchFamily="34" charset="0"/>
              </a:rPr>
              <a:t>Playbook, </a:t>
            </a:r>
            <a:r>
              <a:rPr lang="ru-RU" dirty="0">
                <a:latin typeface="Trebuchet MS" panose="020B0703020202090204" pitchFamily="34" charset="0"/>
              </a:rPr>
              <a:t>в котором описан порядок действий при возникновении инцидента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70A1C-8355-294C-A12B-B9F40EFAD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552" y="1152701"/>
            <a:ext cx="7103048" cy="449895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8EA2513C-7DBD-A147-9A60-323F1272B34E}"/>
              </a:ext>
            </a:extLst>
          </p:cNvPr>
          <p:cNvCxnSpPr>
            <a:cxnSpLocks/>
          </p:cNvCxnSpPr>
          <p:nvPr/>
        </p:nvCxnSpPr>
        <p:spPr>
          <a:xfrm>
            <a:off x="3583530" y="2672916"/>
            <a:ext cx="78427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824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Связка с другими модулями</a:t>
            </a:r>
            <a:endParaRPr lang="en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BAD91-17BF-7442-9C75-DDA812FDDA83}"/>
              </a:ext>
            </a:extLst>
          </p:cNvPr>
          <p:cNvSpPr txBox="1"/>
          <p:nvPr/>
        </p:nvSpPr>
        <p:spPr>
          <a:xfrm>
            <a:off x="8845246" y="2744924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Playbook </a:t>
            </a:r>
            <a:r>
              <a:rPr lang="ru-RU" dirty="0">
                <a:latin typeface="Trebuchet MS" panose="020B0703020202090204" pitchFamily="34" charset="0"/>
              </a:rPr>
              <a:t>в свою очередь содержит подробные шаги по решению инцидента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DC8FCF-4DFA-B940-87AF-FDAF8711C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0862"/>
            <a:ext cx="8845246" cy="519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15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Теги</a:t>
            </a:r>
            <a:endParaRPr lang="en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F39C6-1504-0341-9B34-E2030811CFFF}"/>
              </a:ext>
            </a:extLst>
          </p:cNvPr>
          <p:cNvSpPr txBox="1"/>
          <p:nvPr/>
        </p:nvSpPr>
        <p:spPr>
          <a:xfrm>
            <a:off x="914400" y="2449632"/>
            <a:ext cx="5004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rebuchet MS" panose="020B0703020202090204" pitchFamily="34" charset="0"/>
              </a:rPr>
              <a:t>Для того, чтобы навигация и поиск по объектам были проще в </a:t>
            </a:r>
            <a:br>
              <a:rPr lang="en-US" dirty="0">
                <a:latin typeface="Trebuchet MS" panose="020B0703020202090204" pitchFamily="34" charset="0"/>
              </a:rPr>
            </a:br>
            <a:r>
              <a:rPr lang="en-US" dirty="0">
                <a:solidFill>
                  <a:schemeClr val="accent4"/>
                </a:solidFill>
                <a:latin typeface="Trebuchet MS" panose="020B0703020202090204" pitchFamily="34" charset="0"/>
              </a:rPr>
              <a:t>Knowledge Center</a:t>
            </a:r>
            <a:r>
              <a:rPr lang="ru-RU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ru-RU" dirty="0">
                <a:latin typeface="Trebuchet MS" panose="020B0703020202090204" pitchFamily="34" charset="0"/>
              </a:rPr>
              <a:t>можно тегировать каждый объект</a:t>
            </a:r>
            <a:endParaRPr lang="ru-RU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A994AE-73FB-CB4D-ADF2-417F692F0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15"/>
          <a:stretch/>
        </p:blipFill>
        <p:spPr>
          <a:xfrm>
            <a:off x="6537743" y="1445612"/>
            <a:ext cx="4032448" cy="357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7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163BF-378F-D549-A6F0-5D87107C9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мы решили делать </a:t>
            </a:r>
            <a:r>
              <a:rPr lang="en-US" dirty="0"/>
              <a:t>Knowledge Center</a:t>
            </a:r>
            <a:r>
              <a:rPr lang="ru-RU"/>
              <a:t>?</a:t>
            </a:r>
            <a:endParaRPr lang="en-RU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EBE8E4-A93E-0842-A3AA-C924CBDFAA5D}"/>
              </a:ext>
            </a:extLst>
          </p:cNvPr>
          <p:cNvCxnSpPr/>
          <p:nvPr/>
        </p:nvCxnSpPr>
        <p:spPr>
          <a:xfrm flipV="1">
            <a:off x="2396621" y="4017644"/>
            <a:ext cx="3557" cy="826563"/>
          </a:xfrm>
          <a:prstGeom prst="line">
            <a:avLst/>
          </a:prstGeom>
          <a:ln w="571500" cap="rnd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E7EB261-B172-9E47-858E-8A5B6814069D}"/>
              </a:ext>
            </a:extLst>
          </p:cNvPr>
          <p:cNvCxnSpPr/>
          <p:nvPr/>
        </p:nvCxnSpPr>
        <p:spPr>
          <a:xfrm flipV="1">
            <a:off x="3777890" y="3167265"/>
            <a:ext cx="0" cy="827097"/>
          </a:xfrm>
          <a:prstGeom prst="line">
            <a:avLst/>
          </a:prstGeom>
          <a:ln w="571500" cap="rnd">
            <a:solidFill>
              <a:schemeClr val="accent5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54A970-EF5B-5347-9016-2131CFF3D7D1}"/>
              </a:ext>
            </a:extLst>
          </p:cNvPr>
          <p:cNvCxnSpPr/>
          <p:nvPr/>
        </p:nvCxnSpPr>
        <p:spPr>
          <a:xfrm flipV="1">
            <a:off x="9417408" y="4091386"/>
            <a:ext cx="3557" cy="826563"/>
          </a:xfrm>
          <a:prstGeom prst="line">
            <a:avLst/>
          </a:prstGeom>
          <a:ln w="571500" cap="rnd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D2FBB2F-874D-8140-B744-FDF95FA83AED}"/>
              </a:ext>
            </a:extLst>
          </p:cNvPr>
          <p:cNvCxnSpPr>
            <a:cxnSpLocks/>
          </p:cNvCxnSpPr>
          <p:nvPr/>
        </p:nvCxnSpPr>
        <p:spPr>
          <a:xfrm flipV="1">
            <a:off x="8040216" y="3173577"/>
            <a:ext cx="0" cy="827097"/>
          </a:xfrm>
          <a:prstGeom prst="line">
            <a:avLst/>
          </a:prstGeom>
          <a:ln w="571500" cap="rnd">
            <a:solidFill>
              <a:schemeClr val="accent5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DDA640A-56F4-A84C-A56C-1510FB5C370C}"/>
              </a:ext>
            </a:extLst>
          </p:cNvPr>
          <p:cNvGrpSpPr/>
          <p:nvPr/>
        </p:nvGrpSpPr>
        <p:grpSpPr>
          <a:xfrm>
            <a:off x="3499195" y="2879622"/>
            <a:ext cx="1940523" cy="573757"/>
            <a:chOff x="3499195" y="2879622"/>
            <a:chExt cx="1940523" cy="57375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262E95-DE96-0449-997E-506F7F565FA8}"/>
                </a:ext>
              </a:extLst>
            </p:cNvPr>
            <p:cNvCxnSpPr/>
            <p:nvPr/>
          </p:nvCxnSpPr>
          <p:spPr>
            <a:xfrm>
              <a:off x="3786074" y="3167264"/>
              <a:ext cx="1366765" cy="0"/>
            </a:xfrm>
            <a:prstGeom prst="line">
              <a:avLst/>
            </a:prstGeom>
            <a:ln w="571500" cap="rnd">
              <a:solidFill>
                <a:schemeClr val="accent5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B027B28-FD33-9D49-8B4C-143F6CB62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5961" y="2879622"/>
              <a:ext cx="573757" cy="5737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Trebuchet MS" panose="020B0703020202090204" pitchFamily="34" charset="0"/>
                </a:rPr>
                <a:t>&gt;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BAED1E-F9D6-1547-8ECD-2BD3182268A7}"/>
                </a:ext>
              </a:extLst>
            </p:cNvPr>
            <p:cNvGrpSpPr/>
            <p:nvPr/>
          </p:nvGrpSpPr>
          <p:grpSpPr>
            <a:xfrm>
              <a:off x="3499195" y="2879622"/>
              <a:ext cx="573757" cy="573757"/>
              <a:chOff x="2134461" y="1892579"/>
              <a:chExt cx="573757" cy="573757"/>
            </a:xfrm>
          </p:grpSpPr>
          <p:sp>
            <p:nvSpPr>
              <p:cNvPr id="46" name="Oval 62">
                <a:extLst>
                  <a:ext uri="{FF2B5EF4-FFF2-40B4-BE49-F238E27FC236}">
                    <a16:creationId xmlns:a16="http://schemas.microsoft.com/office/drawing/2014/main" id="{28000EC1-408A-A047-9247-9B6AF62A4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2134461" y="1892579"/>
                <a:ext cx="573757" cy="5737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Trebuchet MS" panose="020B0703020202090204" pitchFamily="34" charset="0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7850DAC-A70A-FB4A-A35B-E5A134614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79401" y="2024844"/>
                <a:ext cx="288207" cy="289724"/>
              </a:xfrm>
              <a:prstGeom prst="rect">
                <a:avLst/>
              </a:pr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FEE413C-607D-0147-A5DF-52C532F80CE8}"/>
              </a:ext>
            </a:extLst>
          </p:cNvPr>
          <p:cNvGrpSpPr/>
          <p:nvPr/>
        </p:nvGrpSpPr>
        <p:grpSpPr>
          <a:xfrm>
            <a:off x="6384032" y="2880237"/>
            <a:ext cx="1957386" cy="584778"/>
            <a:chOff x="6384032" y="2880237"/>
            <a:chExt cx="1957386" cy="584778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B071ECB-CA4A-3149-8742-708B4A9BE9FC}"/>
                </a:ext>
              </a:extLst>
            </p:cNvPr>
            <p:cNvCxnSpPr/>
            <p:nvPr/>
          </p:nvCxnSpPr>
          <p:spPr>
            <a:xfrm>
              <a:off x="6672064" y="3166500"/>
              <a:ext cx="1366765" cy="0"/>
            </a:xfrm>
            <a:prstGeom prst="line">
              <a:avLst/>
            </a:prstGeom>
            <a:ln w="571500" cap="rnd">
              <a:solidFill>
                <a:schemeClr val="accent5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A6EA50B-2265-7A4A-BB98-A7D7E4173B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032" y="2880237"/>
              <a:ext cx="573757" cy="5737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Trebuchet MS" panose="020B0703020202090204" pitchFamily="34" charset="0"/>
                </a:rPr>
                <a:t>&lt;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1165960-0C59-8646-9FF7-B4027E5A032E}"/>
                </a:ext>
              </a:extLst>
            </p:cNvPr>
            <p:cNvGrpSpPr/>
            <p:nvPr/>
          </p:nvGrpSpPr>
          <p:grpSpPr>
            <a:xfrm>
              <a:off x="7767661" y="2891258"/>
              <a:ext cx="573757" cy="573757"/>
              <a:chOff x="2134461" y="1892579"/>
              <a:chExt cx="573757" cy="573757"/>
            </a:xfrm>
          </p:grpSpPr>
          <p:sp>
            <p:nvSpPr>
              <p:cNvPr id="52" name="Oval 62">
                <a:extLst>
                  <a:ext uri="{FF2B5EF4-FFF2-40B4-BE49-F238E27FC236}">
                    <a16:creationId xmlns:a16="http://schemas.microsoft.com/office/drawing/2014/main" id="{D0F4910B-2723-4646-96B8-5984FDE70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2134461" y="1892579"/>
                <a:ext cx="573757" cy="5737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Trebuchet MS" panose="020B0703020202090204" pitchFamily="34" charset="0"/>
                </a:endParaRP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4802D9EF-5BF1-B047-8CF0-345FEAF0D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79401" y="2024844"/>
                <a:ext cx="288207" cy="289724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067A7D6-59D5-9E4D-B982-59F081371D77}"/>
              </a:ext>
            </a:extLst>
          </p:cNvPr>
          <p:cNvGrpSpPr/>
          <p:nvPr/>
        </p:nvGrpSpPr>
        <p:grpSpPr>
          <a:xfrm>
            <a:off x="801744" y="4567219"/>
            <a:ext cx="4015124" cy="668260"/>
            <a:chOff x="801744" y="4567219"/>
            <a:chExt cx="4015124" cy="66826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ABBA27C-18BF-8644-8B8B-9D1EE5B05671}"/>
                </a:ext>
              </a:extLst>
            </p:cNvPr>
            <p:cNvCxnSpPr>
              <a:cxnSpLocks/>
            </p:cNvCxnSpPr>
            <p:nvPr/>
          </p:nvCxnSpPr>
          <p:spPr>
            <a:xfrm>
              <a:off x="801744" y="4870750"/>
              <a:ext cx="1608241" cy="0"/>
            </a:xfrm>
            <a:prstGeom prst="line">
              <a:avLst/>
            </a:prstGeom>
            <a:ln w="571500" cap="rnd">
              <a:solidFill>
                <a:schemeClr val="accent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7D3F06F-07D2-DF47-8C37-856728AD0B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6845" y="4567219"/>
              <a:ext cx="579552" cy="5795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Trebuchet MS" panose="020B0703020202090204" pitchFamily="34" charset="0"/>
                </a:rPr>
                <a:t>01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C6EF32A-70EB-F349-9F2A-A372560F49FD}"/>
                </a:ext>
              </a:extLst>
            </p:cNvPr>
            <p:cNvSpPr/>
            <p:nvPr/>
          </p:nvSpPr>
          <p:spPr bwMode="black">
            <a:xfrm>
              <a:off x="2732643" y="4699948"/>
              <a:ext cx="2084225" cy="535531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133" spc="-27" dirty="0">
                  <a:latin typeface="Trebuchet MS" panose="020B0703020202090204" pitchFamily="34" charset="0"/>
                </a:rPr>
                <a:t>Документы </a:t>
              </a:r>
              <a:endParaRPr lang="en-US" sz="2133" spc="-27" dirty="0">
                <a:latin typeface="Trebuchet MS" panose="020B070302020209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ru-RU" sz="1467" dirty="0">
                  <a:latin typeface="Trebuchet MS" panose="020B0703020202090204" pitchFamily="34" charset="0"/>
                </a:rPr>
                <a:t>Файловые хранилища</a:t>
              </a:r>
              <a:endParaRPr lang="en-US" sz="1467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48BD3C0-642C-3944-8EA3-788C129EF6B8}"/>
              </a:ext>
            </a:extLst>
          </p:cNvPr>
          <p:cNvGrpSpPr/>
          <p:nvPr/>
        </p:nvGrpSpPr>
        <p:grpSpPr>
          <a:xfrm>
            <a:off x="2110522" y="3731324"/>
            <a:ext cx="3898310" cy="653917"/>
            <a:chOff x="2110522" y="3731324"/>
            <a:chExt cx="3898310" cy="65391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A1E68B3-C2EE-984D-B10F-823FEC5550D6}"/>
                </a:ext>
              </a:extLst>
            </p:cNvPr>
            <p:cNvCxnSpPr/>
            <p:nvPr/>
          </p:nvCxnSpPr>
          <p:spPr>
            <a:xfrm>
              <a:off x="2421341" y="4018203"/>
              <a:ext cx="1356549" cy="0"/>
            </a:xfrm>
            <a:prstGeom prst="line">
              <a:avLst/>
            </a:prstGeom>
            <a:ln w="571500" cap="rnd"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14711D1-2F23-E64B-8457-BDA43C691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5558" y="3731325"/>
              <a:ext cx="573757" cy="5737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Trebuchet MS" panose="020B0703020202090204" pitchFamily="34" charset="0"/>
                </a:rPr>
                <a:t>02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FA685AB-C0C8-4E4D-849A-CD31DD64ED8D}"/>
                </a:ext>
              </a:extLst>
            </p:cNvPr>
            <p:cNvGrpSpPr/>
            <p:nvPr/>
          </p:nvGrpSpPr>
          <p:grpSpPr>
            <a:xfrm>
              <a:off x="2110522" y="3731324"/>
              <a:ext cx="573757" cy="573755"/>
              <a:chOff x="2110522" y="3731324"/>
              <a:chExt cx="573757" cy="573755"/>
            </a:xfrm>
          </p:grpSpPr>
          <p:sp>
            <p:nvSpPr>
              <p:cNvPr id="63" name="Oval 35">
                <a:extLst>
                  <a:ext uri="{FF2B5EF4-FFF2-40B4-BE49-F238E27FC236}">
                    <a16:creationId xmlns:a16="http://schemas.microsoft.com/office/drawing/2014/main" id="{6FDFDAB1-E2D0-D24D-BED9-BFF2A8CDE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0522" y="3731324"/>
                <a:ext cx="573757" cy="57375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Trebuchet MS" panose="020B0703020202090204" pitchFamily="34" charset="0"/>
                </a:endParaRPr>
              </a:p>
            </p:txBody>
          </p:sp>
          <p:sp>
            <p:nvSpPr>
              <p:cNvPr id="64" name="Freeform 128">
                <a:extLst>
                  <a:ext uri="{FF2B5EF4-FFF2-40B4-BE49-F238E27FC236}">
                    <a16:creationId xmlns:a16="http://schemas.microsoft.com/office/drawing/2014/main" id="{BE5B9F33-16B7-F444-A79D-FE750B29F0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57965" y="3823247"/>
                <a:ext cx="285216" cy="354853"/>
              </a:xfrm>
              <a:custGeom>
                <a:avLst/>
                <a:gdLst>
                  <a:gd name="T0" fmla="*/ 438 w 445"/>
                  <a:gd name="T1" fmla="*/ 57 h 553"/>
                  <a:gd name="T2" fmla="*/ 388 w 445"/>
                  <a:gd name="T3" fmla="*/ 57 h 553"/>
                  <a:gd name="T4" fmla="*/ 388 w 445"/>
                  <a:gd name="T5" fmla="*/ 7 h 553"/>
                  <a:gd name="T6" fmla="*/ 381 w 445"/>
                  <a:gd name="T7" fmla="*/ 0 h 553"/>
                  <a:gd name="T8" fmla="*/ 7 w 445"/>
                  <a:gd name="T9" fmla="*/ 0 h 553"/>
                  <a:gd name="T10" fmla="*/ 0 w 445"/>
                  <a:gd name="T11" fmla="*/ 7 h 553"/>
                  <a:gd name="T12" fmla="*/ 0 w 445"/>
                  <a:gd name="T13" fmla="*/ 489 h 553"/>
                  <a:gd name="T14" fmla="*/ 7 w 445"/>
                  <a:gd name="T15" fmla="*/ 496 h 553"/>
                  <a:gd name="T16" fmla="*/ 57 w 445"/>
                  <a:gd name="T17" fmla="*/ 496 h 553"/>
                  <a:gd name="T18" fmla="*/ 57 w 445"/>
                  <a:gd name="T19" fmla="*/ 546 h 553"/>
                  <a:gd name="T20" fmla="*/ 64 w 445"/>
                  <a:gd name="T21" fmla="*/ 553 h 553"/>
                  <a:gd name="T22" fmla="*/ 438 w 445"/>
                  <a:gd name="T23" fmla="*/ 553 h 553"/>
                  <a:gd name="T24" fmla="*/ 445 w 445"/>
                  <a:gd name="T25" fmla="*/ 546 h 553"/>
                  <a:gd name="T26" fmla="*/ 445 w 445"/>
                  <a:gd name="T27" fmla="*/ 64 h 553"/>
                  <a:gd name="T28" fmla="*/ 438 w 445"/>
                  <a:gd name="T29" fmla="*/ 57 h 553"/>
                  <a:gd name="T30" fmla="*/ 14 w 445"/>
                  <a:gd name="T31" fmla="*/ 14 h 553"/>
                  <a:gd name="T32" fmla="*/ 374 w 445"/>
                  <a:gd name="T33" fmla="*/ 14 h 553"/>
                  <a:gd name="T34" fmla="*/ 374 w 445"/>
                  <a:gd name="T35" fmla="*/ 482 h 553"/>
                  <a:gd name="T36" fmla="*/ 14 w 445"/>
                  <a:gd name="T37" fmla="*/ 482 h 553"/>
                  <a:gd name="T38" fmla="*/ 14 w 445"/>
                  <a:gd name="T39" fmla="*/ 14 h 553"/>
                  <a:gd name="T40" fmla="*/ 431 w 445"/>
                  <a:gd name="T41" fmla="*/ 539 h 553"/>
                  <a:gd name="T42" fmla="*/ 71 w 445"/>
                  <a:gd name="T43" fmla="*/ 539 h 553"/>
                  <a:gd name="T44" fmla="*/ 71 w 445"/>
                  <a:gd name="T45" fmla="*/ 496 h 553"/>
                  <a:gd name="T46" fmla="*/ 381 w 445"/>
                  <a:gd name="T47" fmla="*/ 496 h 553"/>
                  <a:gd name="T48" fmla="*/ 388 w 445"/>
                  <a:gd name="T49" fmla="*/ 489 h 553"/>
                  <a:gd name="T50" fmla="*/ 388 w 445"/>
                  <a:gd name="T51" fmla="*/ 71 h 553"/>
                  <a:gd name="T52" fmla="*/ 431 w 445"/>
                  <a:gd name="T53" fmla="*/ 71 h 553"/>
                  <a:gd name="T54" fmla="*/ 431 w 445"/>
                  <a:gd name="T55" fmla="*/ 539 h 553"/>
                  <a:gd name="T56" fmla="*/ 75 w 445"/>
                  <a:gd name="T57" fmla="*/ 335 h 553"/>
                  <a:gd name="T58" fmla="*/ 75 w 445"/>
                  <a:gd name="T59" fmla="*/ 325 h 553"/>
                  <a:gd name="T60" fmla="*/ 145 w 445"/>
                  <a:gd name="T61" fmla="*/ 256 h 553"/>
                  <a:gd name="T62" fmla="*/ 155 w 445"/>
                  <a:gd name="T63" fmla="*/ 256 h 553"/>
                  <a:gd name="T64" fmla="*/ 194 w 445"/>
                  <a:gd name="T65" fmla="*/ 295 h 553"/>
                  <a:gd name="T66" fmla="*/ 288 w 445"/>
                  <a:gd name="T67" fmla="*/ 201 h 553"/>
                  <a:gd name="T68" fmla="*/ 210 w 445"/>
                  <a:gd name="T69" fmla="*/ 201 h 553"/>
                  <a:gd name="T70" fmla="*/ 203 w 445"/>
                  <a:gd name="T71" fmla="*/ 194 h 553"/>
                  <a:gd name="T72" fmla="*/ 210 w 445"/>
                  <a:gd name="T73" fmla="*/ 187 h 553"/>
                  <a:gd name="T74" fmla="*/ 304 w 445"/>
                  <a:gd name="T75" fmla="*/ 187 h 553"/>
                  <a:gd name="T76" fmla="*/ 310 w 445"/>
                  <a:gd name="T77" fmla="*/ 189 h 553"/>
                  <a:gd name="T78" fmla="*/ 310 w 445"/>
                  <a:gd name="T79" fmla="*/ 189 h 553"/>
                  <a:gd name="T80" fmla="*/ 311 w 445"/>
                  <a:gd name="T81" fmla="*/ 196 h 553"/>
                  <a:gd name="T82" fmla="*/ 311 w 445"/>
                  <a:gd name="T83" fmla="*/ 288 h 553"/>
                  <a:gd name="T84" fmla="*/ 304 w 445"/>
                  <a:gd name="T85" fmla="*/ 295 h 553"/>
                  <a:gd name="T86" fmla="*/ 297 w 445"/>
                  <a:gd name="T87" fmla="*/ 288 h 553"/>
                  <a:gd name="T88" fmla="*/ 297 w 445"/>
                  <a:gd name="T89" fmla="*/ 211 h 553"/>
                  <a:gd name="T90" fmla="*/ 199 w 445"/>
                  <a:gd name="T91" fmla="*/ 310 h 553"/>
                  <a:gd name="T92" fmla="*/ 189 w 445"/>
                  <a:gd name="T93" fmla="*/ 310 h 553"/>
                  <a:gd name="T94" fmla="*/ 150 w 445"/>
                  <a:gd name="T95" fmla="*/ 271 h 553"/>
                  <a:gd name="T96" fmla="*/ 85 w 445"/>
                  <a:gd name="T97" fmla="*/ 335 h 553"/>
                  <a:gd name="T98" fmla="*/ 80 w 445"/>
                  <a:gd name="T99" fmla="*/ 337 h 553"/>
                  <a:gd name="T100" fmla="*/ 75 w 445"/>
                  <a:gd name="T101" fmla="*/ 335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5" h="553">
                    <a:moveTo>
                      <a:pt x="438" y="57"/>
                    </a:moveTo>
                    <a:cubicBezTo>
                      <a:pt x="388" y="57"/>
                      <a:pt x="388" y="57"/>
                      <a:pt x="388" y="57"/>
                    </a:cubicBezTo>
                    <a:cubicBezTo>
                      <a:pt x="388" y="7"/>
                      <a:pt x="388" y="7"/>
                      <a:pt x="388" y="7"/>
                    </a:cubicBezTo>
                    <a:cubicBezTo>
                      <a:pt x="388" y="3"/>
                      <a:pt x="385" y="0"/>
                      <a:pt x="38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493"/>
                      <a:pt x="3" y="496"/>
                      <a:pt x="7" y="496"/>
                    </a:cubicBezTo>
                    <a:cubicBezTo>
                      <a:pt x="57" y="496"/>
                      <a:pt x="57" y="496"/>
                      <a:pt x="57" y="496"/>
                    </a:cubicBezTo>
                    <a:cubicBezTo>
                      <a:pt x="57" y="546"/>
                      <a:pt x="57" y="546"/>
                      <a:pt x="57" y="546"/>
                    </a:cubicBezTo>
                    <a:cubicBezTo>
                      <a:pt x="57" y="550"/>
                      <a:pt x="60" y="553"/>
                      <a:pt x="64" y="553"/>
                    </a:cubicBezTo>
                    <a:cubicBezTo>
                      <a:pt x="438" y="553"/>
                      <a:pt x="438" y="553"/>
                      <a:pt x="438" y="553"/>
                    </a:cubicBezTo>
                    <a:cubicBezTo>
                      <a:pt x="442" y="553"/>
                      <a:pt x="445" y="550"/>
                      <a:pt x="445" y="546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0"/>
                      <a:pt x="442" y="57"/>
                      <a:pt x="438" y="57"/>
                    </a:cubicBezTo>
                    <a:close/>
                    <a:moveTo>
                      <a:pt x="14" y="14"/>
                    </a:moveTo>
                    <a:cubicBezTo>
                      <a:pt x="374" y="14"/>
                      <a:pt x="374" y="14"/>
                      <a:pt x="374" y="14"/>
                    </a:cubicBezTo>
                    <a:cubicBezTo>
                      <a:pt x="374" y="482"/>
                      <a:pt x="374" y="482"/>
                      <a:pt x="374" y="482"/>
                    </a:cubicBezTo>
                    <a:cubicBezTo>
                      <a:pt x="14" y="482"/>
                      <a:pt x="14" y="482"/>
                      <a:pt x="14" y="482"/>
                    </a:cubicBezTo>
                    <a:lnTo>
                      <a:pt x="14" y="14"/>
                    </a:lnTo>
                    <a:close/>
                    <a:moveTo>
                      <a:pt x="431" y="539"/>
                    </a:moveTo>
                    <a:cubicBezTo>
                      <a:pt x="71" y="539"/>
                      <a:pt x="71" y="539"/>
                      <a:pt x="71" y="539"/>
                    </a:cubicBezTo>
                    <a:cubicBezTo>
                      <a:pt x="71" y="496"/>
                      <a:pt x="71" y="496"/>
                      <a:pt x="71" y="496"/>
                    </a:cubicBezTo>
                    <a:cubicBezTo>
                      <a:pt x="381" y="496"/>
                      <a:pt x="381" y="496"/>
                      <a:pt x="381" y="496"/>
                    </a:cubicBezTo>
                    <a:cubicBezTo>
                      <a:pt x="385" y="496"/>
                      <a:pt x="388" y="493"/>
                      <a:pt x="388" y="489"/>
                    </a:cubicBezTo>
                    <a:cubicBezTo>
                      <a:pt x="388" y="71"/>
                      <a:pt x="388" y="71"/>
                      <a:pt x="388" y="71"/>
                    </a:cubicBezTo>
                    <a:cubicBezTo>
                      <a:pt x="431" y="71"/>
                      <a:pt x="431" y="71"/>
                      <a:pt x="431" y="71"/>
                    </a:cubicBezTo>
                    <a:lnTo>
                      <a:pt x="431" y="539"/>
                    </a:lnTo>
                    <a:close/>
                    <a:moveTo>
                      <a:pt x="75" y="335"/>
                    </a:moveTo>
                    <a:cubicBezTo>
                      <a:pt x="72" y="333"/>
                      <a:pt x="72" y="328"/>
                      <a:pt x="75" y="325"/>
                    </a:cubicBezTo>
                    <a:cubicBezTo>
                      <a:pt x="145" y="256"/>
                      <a:pt x="145" y="256"/>
                      <a:pt x="145" y="256"/>
                    </a:cubicBezTo>
                    <a:cubicBezTo>
                      <a:pt x="147" y="253"/>
                      <a:pt x="152" y="253"/>
                      <a:pt x="155" y="256"/>
                    </a:cubicBezTo>
                    <a:cubicBezTo>
                      <a:pt x="194" y="295"/>
                      <a:pt x="194" y="295"/>
                      <a:pt x="194" y="295"/>
                    </a:cubicBezTo>
                    <a:cubicBezTo>
                      <a:pt x="288" y="201"/>
                      <a:pt x="288" y="201"/>
                      <a:pt x="288" y="201"/>
                    </a:cubicBezTo>
                    <a:cubicBezTo>
                      <a:pt x="210" y="201"/>
                      <a:pt x="210" y="201"/>
                      <a:pt x="210" y="201"/>
                    </a:cubicBezTo>
                    <a:cubicBezTo>
                      <a:pt x="207" y="201"/>
                      <a:pt x="203" y="198"/>
                      <a:pt x="203" y="194"/>
                    </a:cubicBezTo>
                    <a:cubicBezTo>
                      <a:pt x="203" y="190"/>
                      <a:pt x="207" y="187"/>
                      <a:pt x="210" y="187"/>
                    </a:cubicBezTo>
                    <a:cubicBezTo>
                      <a:pt x="304" y="187"/>
                      <a:pt x="304" y="187"/>
                      <a:pt x="304" y="187"/>
                    </a:cubicBezTo>
                    <a:cubicBezTo>
                      <a:pt x="306" y="187"/>
                      <a:pt x="308" y="188"/>
                      <a:pt x="310" y="189"/>
                    </a:cubicBezTo>
                    <a:cubicBezTo>
                      <a:pt x="310" y="189"/>
                      <a:pt x="310" y="189"/>
                      <a:pt x="310" y="189"/>
                    </a:cubicBezTo>
                    <a:cubicBezTo>
                      <a:pt x="312" y="191"/>
                      <a:pt x="312" y="194"/>
                      <a:pt x="311" y="196"/>
                    </a:cubicBezTo>
                    <a:cubicBezTo>
                      <a:pt x="311" y="288"/>
                      <a:pt x="311" y="288"/>
                      <a:pt x="311" y="288"/>
                    </a:cubicBezTo>
                    <a:cubicBezTo>
                      <a:pt x="311" y="292"/>
                      <a:pt x="308" y="295"/>
                      <a:pt x="304" y="295"/>
                    </a:cubicBezTo>
                    <a:cubicBezTo>
                      <a:pt x="301" y="295"/>
                      <a:pt x="297" y="292"/>
                      <a:pt x="297" y="288"/>
                    </a:cubicBezTo>
                    <a:cubicBezTo>
                      <a:pt x="297" y="211"/>
                      <a:pt x="297" y="211"/>
                      <a:pt x="297" y="211"/>
                    </a:cubicBezTo>
                    <a:cubicBezTo>
                      <a:pt x="199" y="310"/>
                      <a:pt x="199" y="310"/>
                      <a:pt x="199" y="310"/>
                    </a:cubicBezTo>
                    <a:cubicBezTo>
                      <a:pt x="196" y="313"/>
                      <a:pt x="192" y="313"/>
                      <a:pt x="189" y="310"/>
                    </a:cubicBezTo>
                    <a:cubicBezTo>
                      <a:pt x="150" y="271"/>
                      <a:pt x="150" y="271"/>
                      <a:pt x="150" y="271"/>
                    </a:cubicBezTo>
                    <a:cubicBezTo>
                      <a:pt x="85" y="335"/>
                      <a:pt x="85" y="335"/>
                      <a:pt x="85" y="335"/>
                    </a:cubicBezTo>
                    <a:cubicBezTo>
                      <a:pt x="84" y="337"/>
                      <a:pt x="82" y="337"/>
                      <a:pt x="80" y="337"/>
                    </a:cubicBezTo>
                    <a:cubicBezTo>
                      <a:pt x="78" y="337"/>
                      <a:pt x="76" y="337"/>
                      <a:pt x="75" y="3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2A88945-74C9-354E-99FF-E181D3BA5FE1}"/>
                </a:ext>
              </a:extLst>
            </p:cNvPr>
            <p:cNvSpPr/>
            <p:nvPr/>
          </p:nvSpPr>
          <p:spPr bwMode="black">
            <a:xfrm>
              <a:off x="4060222" y="3849710"/>
              <a:ext cx="1948610" cy="535531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133" spc="-27" dirty="0">
                  <a:latin typeface="Trebuchet MS" panose="020B0703020202090204" pitchFamily="34" charset="0"/>
                </a:rPr>
                <a:t>SharePoint</a:t>
              </a:r>
              <a:r>
                <a:rPr lang="ru-RU" sz="2133" spc="-27" dirty="0">
                  <a:latin typeface="Trebuchet MS" panose="020B0703020202090204" pitchFamily="34" charset="0"/>
                </a:rPr>
                <a:t> </a:t>
              </a:r>
              <a:endParaRPr lang="en-US" sz="2133" spc="-27" dirty="0">
                <a:latin typeface="Trebuchet MS" panose="020B070302020209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n-US" sz="1467" dirty="0">
                  <a:latin typeface="Trebuchet MS" panose="020B0703020202090204" pitchFamily="34" charset="0"/>
                </a:rPr>
                <a:t>+Wiki </a:t>
              </a:r>
              <a:r>
                <a:rPr lang="ru-RU" sz="1467" dirty="0">
                  <a:latin typeface="Trebuchet MS" panose="020B0703020202090204" pitchFamily="34" charset="0"/>
                </a:rPr>
                <a:t>эксперименты</a:t>
              </a:r>
              <a:endParaRPr lang="en-US" sz="1467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1B51A25-AEC7-6C44-ACF0-3AD5EE053BAE}"/>
              </a:ext>
            </a:extLst>
          </p:cNvPr>
          <p:cNvGrpSpPr/>
          <p:nvPr/>
        </p:nvGrpSpPr>
        <p:grpSpPr>
          <a:xfrm>
            <a:off x="7958315" y="4635366"/>
            <a:ext cx="3060117" cy="579552"/>
            <a:chOff x="7958315" y="4635366"/>
            <a:chExt cx="3060117" cy="579552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05C5A9C-32C7-1F4C-AC9B-0A876D37E6E0}"/>
                </a:ext>
              </a:extLst>
            </p:cNvPr>
            <p:cNvCxnSpPr>
              <a:cxnSpLocks/>
            </p:cNvCxnSpPr>
            <p:nvPr/>
          </p:nvCxnSpPr>
          <p:spPr>
            <a:xfrm>
              <a:off x="9410191" y="4905164"/>
              <a:ext cx="1608241" cy="0"/>
            </a:xfrm>
            <a:prstGeom prst="line">
              <a:avLst/>
            </a:prstGeom>
            <a:ln w="571500" cap="rnd">
              <a:solidFill>
                <a:schemeClr val="accent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6933855-7202-154B-BC29-8976677365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21897" y="4635366"/>
              <a:ext cx="579552" cy="5795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Trebuchet MS" panose="020B0703020202090204" pitchFamily="34" charset="0"/>
                </a:rPr>
                <a:t>01</a:t>
              </a:r>
            </a:p>
          </p:txBody>
        </p:sp>
        <p:pic>
          <p:nvPicPr>
            <p:cNvPr id="69" name="Picture 2" descr="Download Splunk Intermedia Private Cloud - Splunk Logo White Png PNG Image  with No Background - PNGkey.com">
              <a:extLst>
                <a:ext uri="{FF2B5EF4-FFF2-40B4-BE49-F238E27FC236}">
                  <a16:creationId xmlns:a16="http://schemas.microsoft.com/office/drawing/2014/main" id="{FF01EAFC-C1FF-F140-BC2A-97F6486BF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315" y="4869806"/>
              <a:ext cx="1015046" cy="30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0168514-7F43-7C4E-9E91-F00B7B5C51E0}"/>
              </a:ext>
            </a:extLst>
          </p:cNvPr>
          <p:cNvGrpSpPr/>
          <p:nvPr/>
        </p:nvGrpSpPr>
        <p:grpSpPr>
          <a:xfrm>
            <a:off x="6023992" y="3753036"/>
            <a:ext cx="3670101" cy="599767"/>
            <a:chOff x="6023992" y="3753036"/>
            <a:chExt cx="3670101" cy="5997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582590A-1B44-1D4B-8339-DFA2817CFA85}"/>
                </a:ext>
              </a:extLst>
            </p:cNvPr>
            <p:cNvCxnSpPr/>
            <p:nvPr/>
          </p:nvCxnSpPr>
          <p:spPr>
            <a:xfrm>
              <a:off x="8040216" y="4041068"/>
              <a:ext cx="1356549" cy="0"/>
            </a:xfrm>
            <a:prstGeom prst="line">
              <a:avLst/>
            </a:prstGeom>
            <a:ln w="571500" cap="rnd"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2C3760A-7E4F-3C43-BEF0-2F01294AB4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52184" y="3765465"/>
              <a:ext cx="573757" cy="5737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Trebuchet MS" panose="020B0703020202090204" pitchFamily="34" charset="0"/>
                </a:rPr>
                <a:t>02</a:t>
              </a:r>
            </a:p>
          </p:txBody>
        </p:sp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C1DBB8DB-EE65-F441-AABC-EA009EE0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23992" y="3859919"/>
              <a:ext cx="1652756" cy="492884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EFC2E14-E8A5-D243-AABC-C327C47948B8}"/>
                </a:ext>
              </a:extLst>
            </p:cNvPr>
            <p:cNvGrpSpPr/>
            <p:nvPr/>
          </p:nvGrpSpPr>
          <p:grpSpPr>
            <a:xfrm>
              <a:off x="9120336" y="3753036"/>
              <a:ext cx="573757" cy="573755"/>
              <a:chOff x="9123312" y="3779048"/>
              <a:chExt cx="573757" cy="573755"/>
            </a:xfrm>
          </p:grpSpPr>
          <p:sp>
            <p:nvSpPr>
              <p:cNvPr id="76" name="Oval 35">
                <a:extLst>
                  <a:ext uri="{FF2B5EF4-FFF2-40B4-BE49-F238E27FC236}">
                    <a16:creationId xmlns:a16="http://schemas.microsoft.com/office/drawing/2014/main" id="{624251FA-6C47-D84A-AC78-AE5484338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3312" y="3779048"/>
                <a:ext cx="573757" cy="57375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Trebuchet MS" panose="020B0703020202090204" pitchFamily="34" charset="0"/>
                </a:endParaRPr>
              </a:p>
            </p:txBody>
          </p:sp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DF4F91F3-D50E-5E4D-AE99-4025DEEE2B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r="69228" b="8369"/>
              <a:stretch/>
            </p:blipFill>
            <p:spPr>
              <a:xfrm>
                <a:off x="9155888" y="3886764"/>
                <a:ext cx="508603" cy="451633"/>
              </a:xfrm>
              <a:prstGeom prst="rect">
                <a:avLst/>
              </a:prstGeom>
            </p:spPr>
          </p:pic>
        </p:grp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99966C82-A9DF-D54B-ABFF-3CCA31EE2AE5}"/>
              </a:ext>
            </a:extLst>
          </p:cNvPr>
          <p:cNvSpPr/>
          <p:nvPr/>
        </p:nvSpPr>
        <p:spPr>
          <a:xfrm>
            <a:off x="93538" y="4005064"/>
            <a:ext cx="1692188" cy="16921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rebuchet MS" panose="020B0703020202090204" pitchFamily="34" charset="0"/>
              </a:rPr>
              <a:t>Знания</a:t>
            </a:r>
            <a:endParaRPr lang="en-RU" sz="20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1DBE8BB-F681-7D4B-A00A-0645FD934EEA}"/>
              </a:ext>
            </a:extLst>
          </p:cNvPr>
          <p:cNvSpPr/>
          <p:nvPr/>
        </p:nvSpPr>
        <p:spPr>
          <a:xfrm>
            <a:off x="10406274" y="4005064"/>
            <a:ext cx="1692188" cy="16921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rebuchet MS" panose="020B0703020202090204" pitchFamily="34" charset="0"/>
              </a:rPr>
              <a:t>Данные</a:t>
            </a:r>
            <a:endParaRPr lang="en-RU" sz="20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pic>
        <p:nvPicPr>
          <p:cNvPr id="4" name="Picture 2" descr=" 16.15-16.45 Новое решение по управлению знаниями – модуль Knowledge Center">
            <a:extLst>
              <a:ext uri="{FF2B5EF4-FFF2-40B4-BE49-F238E27FC236}">
                <a16:creationId xmlns:a16="http://schemas.microsoft.com/office/drawing/2014/main" id="{DD833486-836C-6148-B4EE-A98FEA4A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84" y="685203"/>
            <a:ext cx="2893616" cy="28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4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Теги</a:t>
            </a:r>
            <a:endParaRPr lang="en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F39C6-1504-0341-9B34-E2030811CFFF}"/>
              </a:ext>
            </a:extLst>
          </p:cNvPr>
          <p:cNvSpPr txBox="1"/>
          <p:nvPr/>
        </p:nvSpPr>
        <p:spPr>
          <a:xfrm>
            <a:off x="8758630" y="1807155"/>
            <a:ext cx="34203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rebuchet MS" panose="020B0703020202090204" pitchFamily="34" charset="0"/>
              </a:rPr>
              <a:t>Есть возможность использовать не только заготовленные теги, но и создавать свои</a:t>
            </a:r>
            <a:br>
              <a:rPr lang="ru-RU" dirty="0">
                <a:latin typeface="Trebuchet MS" panose="020B0703020202090204" pitchFamily="34" charset="0"/>
              </a:rPr>
            </a:br>
            <a:br>
              <a:rPr lang="ru-RU" dirty="0">
                <a:latin typeface="Trebuchet MS" panose="020B0703020202090204" pitchFamily="34" charset="0"/>
              </a:rPr>
            </a:br>
            <a:r>
              <a:rPr lang="ru-RU" dirty="0">
                <a:latin typeface="Trebuchet MS" panose="020B0703020202090204" pitchFamily="34" charset="0"/>
              </a:rPr>
              <a:t>Теги имеют цветовую схему в зависимости от типа</a:t>
            </a:r>
            <a:endParaRPr lang="ru-RU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C5FBB1-902D-D347-87A0-F08AB1B60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6"/>
          <a:stretch/>
        </p:blipFill>
        <p:spPr>
          <a:xfrm>
            <a:off x="18193" y="872716"/>
            <a:ext cx="8365143" cy="52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88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</a:t>
            </a:r>
            <a:endParaRPr lang="en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C944A-78FF-C64D-9CD4-1560B0485E00}"/>
              </a:ext>
            </a:extLst>
          </p:cNvPr>
          <p:cNvSpPr txBox="1"/>
          <p:nvPr/>
        </p:nvSpPr>
        <p:spPr>
          <a:xfrm>
            <a:off x="1771190" y="937328"/>
            <a:ext cx="8666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rebuchet MS" panose="020B0703020202090204" pitchFamily="34" charset="0"/>
              </a:rPr>
              <a:t>В </a:t>
            </a:r>
            <a:r>
              <a:rPr lang="en-US" dirty="0">
                <a:solidFill>
                  <a:schemeClr val="accent4"/>
                </a:solidFill>
                <a:latin typeface="Trebuchet MS" panose="020B0703020202090204" pitchFamily="34" charset="0"/>
              </a:rPr>
              <a:t>Knowledge Center </a:t>
            </a:r>
            <a:r>
              <a:rPr lang="ru-RU" dirty="0">
                <a:latin typeface="Trebuchet MS" panose="020B0703020202090204" pitchFamily="34" charset="0"/>
              </a:rPr>
              <a:t>есть удобный</a:t>
            </a:r>
            <a:r>
              <a:rPr lang="en-US" dirty="0">
                <a:latin typeface="Trebuchet MS" panose="020B0703020202090204" pitchFamily="34" charset="0"/>
              </a:rPr>
              <a:t> </a:t>
            </a:r>
            <a:r>
              <a:rPr lang="ru-RU" dirty="0">
                <a:latin typeface="Trebuchet MS" panose="020B0703020202090204" pitchFamily="34" charset="0"/>
              </a:rPr>
              <a:t>поиск по всем объектам</a:t>
            </a:r>
            <a:br>
              <a:rPr lang="ru-RU" dirty="0">
                <a:latin typeface="Trebuchet MS" panose="020B0703020202090204" pitchFamily="34" charset="0"/>
              </a:rPr>
            </a:br>
            <a:br>
              <a:rPr lang="ru-RU" dirty="0">
                <a:latin typeface="Trebuchet MS" panose="020B0703020202090204" pitchFamily="34" charset="0"/>
              </a:rPr>
            </a:br>
            <a:endParaRPr lang="ru-RU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  <p:pic>
        <p:nvPicPr>
          <p:cNvPr id="4" name="Запись экрана 2021-11-11 в 23.13.58" descr="Запись экрана 2021-11-11 в 23.13.58">
            <a:hlinkClick r:id="" action="ppaction://media"/>
            <a:extLst>
              <a:ext uri="{FF2B5EF4-FFF2-40B4-BE49-F238E27FC236}">
                <a16:creationId xmlns:a16="http://schemas.microsoft.com/office/drawing/2014/main" id="{F7D0535C-87F3-2E47-9AB4-74B6A3FC8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" y="1537493"/>
            <a:ext cx="12192000" cy="37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</a:t>
            </a:r>
            <a:endParaRPr lang="en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C944A-78FF-C64D-9CD4-1560B0485E00}"/>
              </a:ext>
            </a:extLst>
          </p:cNvPr>
          <p:cNvSpPr txBox="1"/>
          <p:nvPr/>
        </p:nvSpPr>
        <p:spPr>
          <a:xfrm>
            <a:off x="263352" y="1603518"/>
            <a:ext cx="21962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rebuchet MS" panose="020B0703020202090204" pitchFamily="34" charset="0"/>
              </a:rPr>
              <a:t>С помощью глобального поиска можно добавить ссылку на объект системы в пару кликов</a:t>
            </a:r>
          </a:p>
        </p:txBody>
      </p:sp>
      <p:pic>
        <p:nvPicPr>
          <p:cNvPr id="3" name="Запись экрана 2021-11-11 в 23.35.26" descr="Запись экрана 2021-11-11 в 23.35.26">
            <a:hlinkClick r:id="" action="ppaction://media"/>
            <a:extLst>
              <a:ext uri="{FF2B5EF4-FFF2-40B4-BE49-F238E27FC236}">
                <a16:creationId xmlns:a16="http://schemas.microsoft.com/office/drawing/2014/main" id="{E3F021B7-4DC7-B346-929F-CDBC99CA9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3780" y="800708"/>
            <a:ext cx="9398220" cy="465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5DD94-0E6B-394F-AFA3-E194B9C3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Какой контент вы хотите получать и чем делиться?</a:t>
            </a:r>
            <a:endParaRPr lang="en-RU" dirty="0"/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BDC4EF26-92A5-8946-A333-DF812FB3D690}"/>
              </a:ext>
            </a:extLst>
          </p:cNvPr>
          <p:cNvSpPr>
            <a:spLocks noEditPoints="1"/>
          </p:cNvSpPr>
          <p:nvPr/>
        </p:nvSpPr>
        <p:spPr bwMode="auto">
          <a:xfrm>
            <a:off x="4135767" y="1909435"/>
            <a:ext cx="3727619" cy="3733952"/>
          </a:xfrm>
          <a:custGeom>
            <a:avLst/>
            <a:gdLst>
              <a:gd name="T0" fmla="*/ 757 w 841"/>
              <a:gd name="T1" fmla="*/ 615 h 842"/>
              <a:gd name="T2" fmla="*/ 612 w 841"/>
              <a:gd name="T3" fmla="*/ 274 h 842"/>
              <a:gd name="T4" fmla="*/ 421 w 841"/>
              <a:gd name="T5" fmla="*/ 0 h 842"/>
              <a:gd name="T6" fmla="*/ 783 w 841"/>
              <a:gd name="T7" fmla="*/ 283 h 842"/>
              <a:gd name="T8" fmla="*/ 704 w 841"/>
              <a:gd name="T9" fmla="*/ 230 h 842"/>
              <a:gd name="T10" fmla="*/ 674 w 841"/>
              <a:gd name="T11" fmla="*/ 243 h 842"/>
              <a:gd name="T12" fmla="*/ 599 w 841"/>
              <a:gd name="T13" fmla="*/ 178 h 842"/>
              <a:gd name="T14" fmla="*/ 654 w 841"/>
              <a:gd name="T15" fmla="*/ 139 h 842"/>
              <a:gd name="T16" fmla="*/ 201 w 841"/>
              <a:gd name="T17" fmla="*/ 737 h 842"/>
              <a:gd name="T18" fmla="*/ 20 w 841"/>
              <a:gd name="T19" fmla="*/ 352 h 842"/>
              <a:gd name="T20" fmla="*/ 80 w 841"/>
              <a:gd name="T21" fmla="*/ 403 h 842"/>
              <a:gd name="T22" fmla="*/ 156 w 841"/>
              <a:gd name="T23" fmla="*/ 463 h 842"/>
              <a:gd name="T24" fmla="*/ 201 w 841"/>
              <a:gd name="T25" fmla="*/ 616 h 842"/>
              <a:gd name="T26" fmla="*/ 252 w 841"/>
              <a:gd name="T27" fmla="*/ 783 h 842"/>
              <a:gd name="T28" fmla="*/ 249 w 841"/>
              <a:gd name="T29" fmla="*/ 732 h 842"/>
              <a:gd name="T30" fmla="*/ 309 w 841"/>
              <a:gd name="T31" fmla="*/ 678 h 842"/>
              <a:gd name="T32" fmla="*/ 377 w 841"/>
              <a:gd name="T33" fmla="*/ 539 h 842"/>
              <a:gd name="T34" fmla="*/ 303 w 841"/>
              <a:gd name="T35" fmla="*/ 501 h 842"/>
              <a:gd name="T36" fmla="*/ 221 w 841"/>
              <a:gd name="T37" fmla="*/ 440 h 842"/>
              <a:gd name="T38" fmla="*/ 156 w 841"/>
              <a:gd name="T39" fmla="*/ 448 h 842"/>
              <a:gd name="T40" fmla="*/ 101 w 841"/>
              <a:gd name="T41" fmla="*/ 371 h 842"/>
              <a:gd name="T42" fmla="*/ 103 w 841"/>
              <a:gd name="T43" fmla="*/ 321 h 842"/>
              <a:gd name="T44" fmla="*/ 166 w 841"/>
              <a:gd name="T45" fmla="*/ 268 h 842"/>
              <a:gd name="T46" fmla="*/ 229 w 841"/>
              <a:gd name="T47" fmla="*/ 228 h 842"/>
              <a:gd name="T48" fmla="*/ 201 w 841"/>
              <a:gd name="T49" fmla="*/ 207 h 842"/>
              <a:gd name="T50" fmla="*/ 259 w 841"/>
              <a:gd name="T51" fmla="*/ 206 h 842"/>
              <a:gd name="T52" fmla="*/ 266 w 841"/>
              <a:gd name="T53" fmla="*/ 166 h 842"/>
              <a:gd name="T54" fmla="*/ 169 w 841"/>
              <a:gd name="T55" fmla="*/ 137 h 842"/>
              <a:gd name="T56" fmla="*/ 147 w 841"/>
              <a:gd name="T57" fmla="*/ 178 h 842"/>
              <a:gd name="T58" fmla="*/ 158 w 841"/>
              <a:gd name="T59" fmla="*/ 120 h 842"/>
              <a:gd name="T60" fmla="*/ 194 w 841"/>
              <a:gd name="T61" fmla="*/ 98 h 842"/>
              <a:gd name="T62" fmla="*/ 223 w 841"/>
              <a:gd name="T63" fmla="*/ 127 h 842"/>
              <a:gd name="T64" fmla="*/ 225 w 841"/>
              <a:gd name="T65" fmla="*/ 94 h 842"/>
              <a:gd name="T66" fmla="*/ 274 w 841"/>
              <a:gd name="T67" fmla="*/ 66 h 842"/>
              <a:gd name="T68" fmla="*/ 293 w 841"/>
              <a:gd name="T69" fmla="*/ 112 h 842"/>
              <a:gd name="T70" fmla="*/ 370 w 841"/>
              <a:gd name="T71" fmla="*/ 103 h 842"/>
              <a:gd name="T72" fmla="*/ 442 w 841"/>
              <a:gd name="T73" fmla="*/ 66 h 842"/>
              <a:gd name="T74" fmla="*/ 403 w 841"/>
              <a:gd name="T75" fmla="*/ 12 h 842"/>
              <a:gd name="T76" fmla="*/ 572 w 841"/>
              <a:gd name="T77" fmla="*/ 113 h 842"/>
              <a:gd name="T78" fmla="*/ 574 w 841"/>
              <a:gd name="T79" fmla="*/ 166 h 842"/>
              <a:gd name="T80" fmla="*/ 489 w 841"/>
              <a:gd name="T81" fmla="*/ 227 h 842"/>
              <a:gd name="T82" fmla="*/ 552 w 841"/>
              <a:gd name="T83" fmla="*/ 241 h 842"/>
              <a:gd name="T84" fmla="*/ 608 w 841"/>
              <a:gd name="T85" fmla="*/ 233 h 842"/>
              <a:gd name="T86" fmla="*/ 668 w 841"/>
              <a:gd name="T87" fmla="*/ 269 h 842"/>
              <a:gd name="T88" fmla="*/ 681 w 841"/>
              <a:gd name="T89" fmla="*/ 307 h 842"/>
              <a:gd name="T90" fmla="*/ 534 w 841"/>
              <a:gd name="T91" fmla="*/ 275 h 842"/>
              <a:gd name="T92" fmla="*/ 451 w 841"/>
              <a:gd name="T93" fmla="*/ 436 h 842"/>
              <a:gd name="T94" fmla="*/ 590 w 841"/>
              <a:gd name="T95" fmla="*/ 489 h 842"/>
              <a:gd name="T96" fmla="*/ 615 w 841"/>
              <a:gd name="T97" fmla="*/ 682 h 842"/>
              <a:gd name="T98" fmla="*/ 718 w 841"/>
              <a:gd name="T99" fmla="*/ 596 h 842"/>
              <a:gd name="T100" fmla="*/ 747 w 841"/>
              <a:gd name="T101" fmla="*/ 439 h 842"/>
              <a:gd name="T102" fmla="*/ 738 w 841"/>
              <a:gd name="T103" fmla="*/ 389 h 842"/>
              <a:gd name="T104" fmla="*/ 778 w 841"/>
              <a:gd name="T105" fmla="*/ 360 h 842"/>
              <a:gd name="T106" fmla="*/ 832 w 841"/>
              <a:gd name="T107" fmla="*/ 421 h 842"/>
              <a:gd name="T108" fmla="*/ 119 w 841"/>
              <a:gd name="T109" fmla="*/ 222 h 842"/>
              <a:gd name="T110" fmla="*/ 149 w 841"/>
              <a:gd name="T111" fmla="*/ 238 h 842"/>
              <a:gd name="T112" fmla="*/ 696 w 841"/>
              <a:gd name="T113" fmla="*/ 516 h 842"/>
              <a:gd name="T114" fmla="*/ 279 w 841"/>
              <a:gd name="T115" fmla="*/ 93 h 842"/>
              <a:gd name="T116" fmla="*/ 534 w 841"/>
              <a:gd name="T117" fmla="*/ 169 h 842"/>
              <a:gd name="T118" fmla="*/ 485 w 841"/>
              <a:gd name="T119" fmla="*/ 105 h 842"/>
              <a:gd name="T120" fmla="*/ 184 w 841"/>
              <a:gd name="T121" fmla="*/ 379 h 842"/>
              <a:gd name="T122" fmla="*/ 157 w 841"/>
              <a:gd name="T123" fmla="*/ 392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41" h="842">
                <a:moveTo>
                  <a:pt x="554" y="253"/>
                </a:moveTo>
                <a:cubicBezTo>
                  <a:pt x="554" y="251"/>
                  <a:pt x="552" y="247"/>
                  <a:pt x="549" y="252"/>
                </a:cubicBezTo>
                <a:cubicBezTo>
                  <a:pt x="548" y="254"/>
                  <a:pt x="553" y="255"/>
                  <a:pt x="554" y="253"/>
                </a:cubicBezTo>
                <a:close/>
                <a:moveTo>
                  <a:pt x="763" y="566"/>
                </a:moveTo>
                <a:cubicBezTo>
                  <a:pt x="759" y="565"/>
                  <a:pt x="758" y="573"/>
                  <a:pt x="755" y="578"/>
                </a:cubicBezTo>
                <a:cubicBezTo>
                  <a:pt x="751" y="584"/>
                  <a:pt x="747" y="589"/>
                  <a:pt x="746" y="588"/>
                </a:cubicBezTo>
                <a:cubicBezTo>
                  <a:pt x="745" y="588"/>
                  <a:pt x="737" y="593"/>
                  <a:pt x="739" y="600"/>
                </a:cubicBezTo>
                <a:cubicBezTo>
                  <a:pt x="740" y="606"/>
                  <a:pt x="740" y="613"/>
                  <a:pt x="737" y="617"/>
                </a:cubicBezTo>
                <a:cubicBezTo>
                  <a:pt x="734" y="621"/>
                  <a:pt x="738" y="629"/>
                  <a:pt x="737" y="634"/>
                </a:cubicBezTo>
                <a:cubicBezTo>
                  <a:pt x="735" y="639"/>
                  <a:pt x="737" y="642"/>
                  <a:pt x="742" y="642"/>
                </a:cubicBezTo>
                <a:cubicBezTo>
                  <a:pt x="746" y="641"/>
                  <a:pt x="748" y="638"/>
                  <a:pt x="751" y="632"/>
                </a:cubicBezTo>
                <a:cubicBezTo>
                  <a:pt x="754" y="626"/>
                  <a:pt x="754" y="620"/>
                  <a:pt x="757" y="615"/>
                </a:cubicBezTo>
                <a:cubicBezTo>
                  <a:pt x="759" y="609"/>
                  <a:pt x="762" y="598"/>
                  <a:pt x="763" y="595"/>
                </a:cubicBezTo>
                <a:cubicBezTo>
                  <a:pt x="764" y="592"/>
                  <a:pt x="766" y="583"/>
                  <a:pt x="766" y="578"/>
                </a:cubicBezTo>
                <a:cubicBezTo>
                  <a:pt x="766" y="573"/>
                  <a:pt x="765" y="567"/>
                  <a:pt x="763" y="566"/>
                </a:cubicBezTo>
                <a:close/>
                <a:moveTo>
                  <a:pt x="143" y="130"/>
                </a:moveTo>
                <a:cubicBezTo>
                  <a:pt x="142" y="131"/>
                  <a:pt x="148" y="133"/>
                  <a:pt x="149" y="131"/>
                </a:cubicBezTo>
                <a:cubicBezTo>
                  <a:pt x="150" y="129"/>
                  <a:pt x="146" y="126"/>
                  <a:pt x="143" y="130"/>
                </a:cubicBezTo>
                <a:close/>
                <a:moveTo>
                  <a:pt x="586" y="254"/>
                </a:moveTo>
                <a:cubicBezTo>
                  <a:pt x="589" y="250"/>
                  <a:pt x="584" y="245"/>
                  <a:pt x="582" y="245"/>
                </a:cubicBezTo>
                <a:cubicBezTo>
                  <a:pt x="578" y="245"/>
                  <a:pt x="576" y="253"/>
                  <a:pt x="579" y="255"/>
                </a:cubicBezTo>
                <a:cubicBezTo>
                  <a:pt x="582" y="258"/>
                  <a:pt x="584" y="258"/>
                  <a:pt x="586" y="254"/>
                </a:cubicBezTo>
                <a:close/>
                <a:moveTo>
                  <a:pt x="606" y="269"/>
                </a:moveTo>
                <a:cubicBezTo>
                  <a:pt x="609" y="270"/>
                  <a:pt x="610" y="273"/>
                  <a:pt x="612" y="274"/>
                </a:cubicBezTo>
                <a:cubicBezTo>
                  <a:pt x="614" y="274"/>
                  <a:pt x="619" y="274"/>
                  <a:pt x="617" y="269"/>
                </a:cubicBezTo>
                <a:cubicBezTo>
                  <a:pt x="615" y="264"/>
                  <a:pt x="612" y="263"/>
                  <a:pt x="610" y="263"/>
                </a:cubicBezTo>
                <a:cubicBezTo>
                  <a:pt x="609" y="263"/>
                  <a:pt x="604" y="261"/>
                  <a:pt x="601" y="263"/>
                </a:cubicBezTo>
                <a:cubicBezTo>
                  <a:pt x="600" y="264"/>
                  <a:pt x="604" y="268"/>
                  <a:pt x="606" y="269"/>
                </a:cubicBezTo>
                <a:close/>
                <a:moveTo>
                  <a:pt x="158" y="131"/>
                </a:moveTo>
                <a:cubicBezTo>
                  <a:pt x="154" y="133"/>
                  <a:pt x="157" y="136"/>
                  <a:pt x="160" y="134"/>
                </a:cubicBezTo>
                <a:cubicBezTo>
                  <a:pt x="163" y="133"/>
                  <a:pt x="162" y="130"/>
                  <a:pt x="158" y="131"/>
                </a:cubicBezTo>
                <a:close/>
                <a:moveTo>
                  <a:pt x="421" y="0"/>
                </a:moveTo>
                <a:cubicBezTo>
                  <a:pt x="189" y="0"/>
                  <a:pt x="0" y="189"/>
                  <a:pt x="0" y="421"/>
                </a:cubicBezTo>
                <a:cubicBezTo>
                  <a:pt x="0" y="653"/>
                  <a:pt x="189" y="842"/>
                  <a:pt x="421" y="842"/>
                </a:cubicBezTo>
                <a:cubicBezTo>
                  <a:pt x="653" y="842"/>
                  <a:pt x="841" y="653"/>
                  <a:pt x="841" y="421"/>
                </a:cubicBezTo>
                <a:cubicBezTo>
                  <a:pt x="841" y="189"/>
                  <a:pt x="653" y="0"/>
                  <a:pt x="421" y="0"/>
                </a:cubicBezTo>
                <a:close/>
                <a:moveTo>
                  <a:pt x="755" y="227"/>
                </a:moveTo>
                <a:cubicBezTo>
                  <a:pt x="757" y="225"/>
                  <a:pt x="762" y="230"/>
                  <a:pt x="764" y="228"/>
                </a:cubicBezTo>
                <a:cubicBezTo>
                  <a:pt x="767" y="226"/>
                  <a:pt x="769" y="223"/>
                  <a:pt x="770" y="223"/>
                </a:cubicBezTo>
                <a:cubicBezTo>
                  <a:pt x="771" y="222"/>
                  <a:pt x="777" y="225"/>
                  <a:pt x="778" y="228"/>
                </a:cubicBezTo>
                <a:cubicBezTo>
                  <a:pt x="779" y="231"/>
                  <a:pt x="783" y="236"/>
                  <a:pt x="782" y="237"/>
                </a:cubicBezTo>
                <a:cubicBezTo>
                  <a:pt x="781" y="238"/>
                  <a:pt x="776" y="239"/>
                  <a:pt x="774" y="236"/>
                </a:cubicBezTo>
                <a:cubicBezTo>
                  <a:pt x="772" y="233"/>
                  <a:pt x="767" y="235"/>
                  <a:pt x="767" y="241"/>
                </a:cubicBezTo>
                <a:cubicBezTo>
                  <a:pt x="767" y="246"/>
                  <a:pt x="769" y="242"/>
                  <a:pt x="771" y="244"/>
                </a:cubicBezTo>
                <a:cubicBezTo>
                  <a:pt x="773" y="247"/>
                  <a:pt x="773" y="249"/>
                  <a:pt x="775" y="252"/>
                </a:cubicBezTo>
                <a:cubicBezTo>
                  <a:pt x="776" y="255"/>
                  <a:pt x="778" y="255"/>
                  <a:pt x="780" y="257"/>
                </a:cubicBezTo>
                <a:cubicBezTo>
                  <a:pt x="781" y="260"/>
                  <a:pt x="776" y="262"/>
                  <a:pt x="778" y="265"/>
                </a:cubicBezTo>
                <a:cubicBezTo>
                  <a:pt x="781" y="268"/>
                  <a:pt x="782" y="280"/>
                  <a:pt x="783" y="283"/>
                </a:cubicBezTo>
                <a:cubicBezTo>
                  <a:pt x="783" y="286"/>
                  <a:pt x="776" y="287"/>
                  <a:pt x="774" y="286"/>
                </a:cubicBezTo>
                <a:cubicBezTo>
                  <a:pt x="772" y="285"/>
                  <a:pt x="766" y="281"/>
                  <a:pt x="763" y="280"/>
                </a:cubicBezTo>
                <a:cubicBezTo>
                  <a:pt x="761" y="279"/>
                  <a:pt x="759" y="266"/>
                  <a:pt x="762" y="267"/>
                </a:cubicBezTo>
                <a:cubicBezTo>
                  <a:pt x="765" y="268"/>
                  <a:pt x="766" y="267"/>
                  <a:pt x="768" y="263"/>
                </a:cubicBezTo>
                <a:cubicBezTo>
                  <a:pt x="771" y="259"/>
                  <a:pt x="764" y="256"/>
                  <a:pt x="761" y="255"/>
                </a:cubicBezTo>
                <a:cubicBezTo>
                  <a:pt x="759" y="253"/>
                  <a:pt x="754" y="242"/>
                  <a:pt x="752" y="239"/>
                </a:cubicBezTo>
                <a:cubicBezTo>
                  <a:pt x="750" y="235"/>
                  <a:pt x="751" y="230"/>
                  <a:pt x="755" y="227"/>
                </a:cubicBezTo>
                <a:close/>
                <a:moveTo>
                  <a:pt x="677" y="234"/>
                </a:moveTo>
                <a:cubicBezTo>
                  <a:pt x="679" y="232"/>
                  <a:pt x="681" y="228"/>
                  <a:pt x="683" y="223"/>
                </a:cubicBezTo>
                <a:cubicBezTo>
                  <a:pt x="685" y="218"/>
                  <a:pt x="688" y="218"/>
                  <a:pt x="690" y="219"/>
                </a:cubicBezTo>
                <a:cubicBezTo>
                  <a:pt x="692" y="219"/>
                  <a:pt x="697" y="229"/>
                  <a:pt x="698" y="232"/>
                </a:cubicBezTo>
                <a:cubicBezTo>
                  <a:pt x="699" y="235"/>
                  <a:pt x="703" y="231"/>
                  <a:pt x="704" y="230"/>
                </a:cubicBezTo>
                <a:cubicBezTo>
                  <a:pt x="706" y="229"/>
                  <a:pt x="708" y="227"/>
                  <a:pt x="708" y="224"/>
                </a:cubicBezTo>
                <a:cubicBezTo>
                  <a:pt x="708" y="222"/>
                  <a:pt x="711" y="221"/>
                  <a:pt x="715" y="221"/>
                </a:cubicBezTo>
                <a:cubicBezTo>
                  <a:pt x="718" y="221"/>
                  <a:pt x="715" y="225"/>
                  <a:pt x="713" y="226"/>
                </a:cubicBezTo>
                <a:cubicBezTo>
                  <a:pt x="711" y="226"/>
                  <a:pt x="712" y="229"/>
                  <a:pt x="717" y="231"/>
                </a:cubicBezTo>
                <a:cubicBezTo>
                  <a:pt x="721" y="233"/>
                  <a:pt x="725" y="239"/>
                  <a:pt x="730" y="243"/>
                </a:cubicBezTo>
                <a:cubicBezTo>
                  <a:pt x="735" y="247"/>
                  <a:pt x="736" y="254"/>
                  <a:pt x="733" y="254"/>
                </a:cubicBezTo>
                <a:cubicBezTo>
                  <a:pt x="730" y="255"/>
                  <a:pt x="722" y="255"/>
                  <a:pt x="719" y="255"/>
                </a:cubicBezTo>
                <a:cubicBezTo>
                  <a:pt x="716" y="254"/>
                  <a:pt x="711" y="249"/>
                  <a:pt x="706" y="248"/>
                </a:cubicBezTo>
                <a:cubicBezTo>
                  <a:pt x="702" y="246"/>
                  <a:pt x="696" y="246"/>
                  <a:pt x="694" y="249"/>
                </a:cubicBezTo>
                <a:cubicBezTo>
                  <a:pt x="692" y="253"/>
                  <a:pt x="685" y="251"/>
                  <a:pt x="682" y="251"/>
                </a:cubicBezTo>
                <a:cubicBezTo>
                  <a:pt x="679" y="250"/>
                  <a:pt x="676" y="255"/>
                  <a:pt x="675" y="253"/>
                </a:cubicBezTo>
                <a:cubicBezTo>
                  <a:pt x="675" y="253"/>
                  <a:pt x="677" y="244"/>
                  <a:pt x="674" y="243"/>
                </a:cubicBezTo>
                <a:cubicBezTo>
                  <a:pt x="672" y="242"/>
                  <a:pt x="675" y="236"/>
                  <a:pt x="677" y="234"/>
                </a:cubicBezTo>
                <a:close/>
                <a:moveTo>
                  <a:pt x="671" y="148"/>
                </a:moveTo>
                <a:cubicBezTo>
                  <a:pt x="668" y="148"/>
                  <a:pt x="664" y="148"/>
                  <a:pt x="657" y="147"/>
                </a:cubicBezTo>
                <a:cubicBezTo>
                  <a:pt x="651" y="147"/>
                  <a:pt x="643" y="147"/>
                  <a:pt x="643" y="148"/>
                </a:cubicBezTo>
                <a:cubicBezTo>
                  <a:pt x="644" y="149"/>
                  <a:pt x="653" y="153"/>
                  <a:pt x="650" y="155"/>
                </a:cubicBezTo>
                <a:cubicBezTo>
                  <a:pt x="647" y="157"/>
                  <a:pt x="644" y="154"/>
                  <a:pt x="640" y="154"/>
                </a:cubicBezTo>
                <a:cubicBezTo>
                  <a:pt x="636" y="153"/>
                  <a:pt x="634" y="159"/>
                  <a:pt x="633" y="163"/>
                </a:cubicBezTo>
                <a:cubicBezTo>
                  <a:pt x="632" y="166"/>
                  <a:pt x="636" y="173"/>
                  <a:pt x="630" y="170"/>
                </a:cubicBezTo>
                <a:cubicBezTo>
                  <a:pt x="623" y="168"/>
                  <a:pt x="619" y="167"/>
                  <a:pt x="617" y="168"/>
                </a:cubicBezTo>
                <a:cubicBezTo>
                  <a:pt x="616" y="169"/>
                  <a:pt x="613" y="172"/>
                  <a:pt x="609" y="173"/>
                </a:cubicBezTo>
                <a:cubicBezTo>
                  <a:pt x="605" y="174"/>
                  <a:pt x="605" y="178"/>
                  <a:pt x="600" y="178"/>
                </a:cubicBezTo>
                <a:cubicBezTo>
                  <a:pt x="599" y="178"/>
                  <a:pt x="599" y="178"/>
                  <a:pt x="599" y="178"/>
                </a:cubicBezTo>
                <a:cubicBezTo>
                  <a:pt x="603" y="162"/>
                  <a:pt x="613" y="167"/>
                  <a:pt x="613" y="167"/>
                </a:cubicBezTo>
                <a:cubicBezTo>
                  <a:pt x="613" y="167"/>
                  <a:pt x="618" y="161"/>
                  <a:pt x="616" y="158"/>
                </a:cubicBezTo>
                <a:cubicBezTo>
                  <a:pt x="615" y="154"/>
                  <a:pt x="621" y="147"/>
                  <a:pt x="622" y="146"/>
                </a:cubicBezTo>
                <a:cubicBezTo>
                  <a:pt x="623" y="145"/>
                  <a:pt x="627" y="139"/>
                  <a:pt x="621" y="137"/>
                </a:cubicBezTo>
                <a:cubicBezTo>
                  <a:pt x="616" y="134"/>
                  <a:pt x="611" y="133"/>
                  <a:pt x="616" y="128"/>
                </a:cubicBezTo>
                <a:cubicBezTo>
                  <a:pt x="622" y="123"/>
                  <a:pt x="626" y="129"/>
                  <a:pt x="632" y="121"/>
                </a:cubicBezTo>
                <a:cubicBezTo>
                  <a:pt x="638" y="114"/>
                  <a:pt x="629" y="111"/>
                  <a:pt x="637" y="111"/>
                </a:cubicBezTo>
                <a:cubicBezTo>
                  <a:pt x="644" y="111"/>
                  <a:pt x="652" y="112"/>
                  <a:pt x="651" y="114"/>
                </a:cubicBezTo>
                <a:cubicBezTo>
                  <a:pt x="649" y="117"/>
                  <a:pt x="641" y="121"/>
                  <a:pt x="636" y="124"/>
                </a:cubicBezTo>
                <a:cubicBezTo>
                  <a:pt x="631" y="126"/>
                  <a:pt x="633" y="131"/>
                  <a:pt x="635" y="134"/>
                </a:cubicBezTo>
                <a:cubicBezTo>
                  <a:pt x="637" y="136"/>
                  <a:pt x="639" y="143"/>
                  <a:pt x="642" y="142"/>
                </a:cubicBezTo>
                <a:cubicBezTo>
                  <a:pt x="646" y="142"/>
                  <a:pt x="650" y="139"/>
                  <a:pt x="654" y="139"/>
                </a:cubicBezTo>
                <a:cubicBezTo>
                  <a:pt x="658" y="140"/>
                  <a:pt x="666" y="140"/>
                  <a:pt x="667" y="140"/>
                </a:cubicBezTo>
                <a:cubicBezTo>
                  <a:pt x="668" y="140"/>
                  <a:pt x="674" y="147"/>
                  <a:pt x="671" y="148"/>
                </a:cubicBezTo>
                <a:close/>
                <a:moveTo>
                  <a:pt x="205" y="669"/>
                </a:moveTo>
                <a:cubicBezTo>
                  <a:pt x="203" y="671"/>
                  <a:pt x="199" y="671"/>
                  <a:pt x="201" y="674"/>
                </a:cubicBezTo>
                <a:cubicBezTo>
                  <a:pt x="204" y="677"/>
                  <a:pt x="199" y="678"/>
                  <a:pt x="199" y="679"/>
                </a:cubicBezTo>
                <a:cubicBezTo>
                  <a:pt x="199" y="681"/>
                  <a:pt x="203" y="688"/>
                  <a:pt x="202" y="691"/>
                </a:cubicBezTo>
                <a:cubicBezTo>
                  <a:pt x="201" y="693"/>
                  <a:pt x="200" y="697"/>
                  <a:pt x="199" y="700"/>
                </a:cubicBezTo>
                <a:cubicBezTo>
                  <a:pt x="199" y="702"/>
                  <a:pt x="196" y="705"/>
                  <a:pt x="197" y="708"/>
                </a:cubicBezTo>
                <a:cubicBezTo>
                  <a:pt x="199" y="712"/>
                  <a:pt x="195" y="710"/>
                  <a:pt x="195" y="714"/>
                </a:cubicBezTo>
                <a:cubicBezTo>
                  <a:pt x="196" y="717"/>
                  <a:pt x="199" y="716"/>
                  <a:pt x="199" y="720"/>
                </a:cubicBezTo>
                <a:cubicBezTo>
                  <a:pt x="199" y="725"/>
                  <a:pt x="197" y="726"/>
                  <a:pt x="198" y="729"/>
                </a:cubicBezTo>
                <a:cubicBezTo>
                  <a:pt x="198" y="732"/>
                  <a:pt x="201" y="736"/>
                  <a:pt x="201" y="737"/>
                </a:cubicBezTo>
                <a:cubicBezTo>
                  <a:pt x="201" y="738"/>
                  <a:pt x="200" y="742"/>
                  <a:pt x="198" y="744"/>
                </a:cubicBezTo>
                <a:cubicBezTo>
                  <a:pt x="196" y="747"/>
                  <a:pt x="194" y="749"/>
                  <a:pt x="195" y="751"/>
                </a:cubicBezTo>
                <a:cubicBezTo>
                  <a:pt x="196" y="752"/>
                  <a:pt x="199" y="754"/>
                  <a:pt x="199" y="755"/>
                </a:cubicBezTo>
                <a:cubicBezTo>
                  <a:pt x="198" y="756"/>
                  <a:pt x="196" y="760"/>
                  <a:pt x="197" y="762"/>
                </a:cubicBezTo>
                <a:cubicBezTo>
                  <a:pt x="197" y="764"/>
                  <a:pt x="201" y="764"/>
                  <a:pt x="202" y="765"/>
                </a:cubicBezTo>
                <a:cubicBezTo>
                  <a:pt x="203" y="766"/>
                  <a:pt x="201" y="767"/>
                  <a:pt x="200" y="768"/>
                </a:cubicBezTo>
                <a:cubicBezTo>
                  <a:pt x="86" y="695"/>
                  <a:pt x="9" y="567"/>
                  <a:pt x="9" y="421"/>
                </a:cubicBezTo>
                <a:cubicBezTo>
                  <a:pt x="9" y="398"/>
                  <a:pt x="11" y="376"/>
                  <a:pt x="15" y="354"/>
                </a:cubicBezTo>
                <a:cubicBezTo>
                  <a:pt x="15" y="354"/>
                  <a:pt x="15" y="354"/>
                  <a:pt x="15" y="354"/>
                </a:cubicBezTo>
                <a:cubicBezTo>
                  <a:pt x="15" y="357"/>
                  <a:pt x="17" y="358"/>
                  <a:pt x="18" y="359"/>
                </a:cubicBezTo>
                <a:cubicBezTo>
                  <a:pt x="20" y="359"/>
                  <a:pt x="22" y="368"/>
                  <a:pt x="25" y="364"/>
                </a:cubicBezTo>
                <a:cubicBezTo>
                  <a:pt x="27" y="360"/>
                  <a:pt x="21" y="354"/>
                  <a:pt x="20" y="352"/>
                </a:cubicBezTo>
                <a:cubicBezTo>
                  <a:pt x="18" y="350"/>
                  <a:pt x="19" y="345"/>
                  <a:pt x="17" y="341"/>
                </a:cubicBezTo>
                <a:cubicBezTo>
                  <a:pt x="18" y="339"/>
                  <a:pt x="18" y="337"/>
                  <a:pt x="18" y="335"/>
                </a:cubicBezTo>
                <a:cubicBezTo>
                  <a:pt x="20" y="337"/>
                  <a:pt x="21" y="338"/>
                  <a:pt x="21" y="340"/>
                </a:cubicBezTo>
                <a:cubicBezTo>
                  <a:pt x="24" y="343"/>
                  <a:pt x="28" y="357"/>
                  <a:pt x="30" y="357"/>
                </a:cubicBezTo>
                <a:cubicBezTo>
                  <a:pt x="31" y="357"/>
                  <a:pt x="36" y="364"/>
                  <a:pt x="36" y="364"/>
                </a:cubicBezTo>
                <a:cubicBezTo>
                  <a:pt x="36" y="364"/>
                  <a:pt x="38" y="371"/>
                  <a:pt x="37" y="373"/>
                </a:cubicBezTo>
                <a:cubicBezTo>
                  <a:pt x="36" y="375"/>
                  <a:pt x="38" y="382"/>
                  <a:pt x="40" y="384"/>
                </a:cubicBezTo>
                <a:cubicBezTo>
                  <a:pt x="43" y="386"/>
                  <a:pt x="52" y="386"/>
                  <a:pt x="53" y="393"/>
                </a:cubicBezTo>
                <a:cubicBezTo>
                  <a:pt x="53" y="395"/>
                  <a:pt x="55" y="405"/>
                  <a:pt x="58" y="405"/>
                </a:cubicBezTo>
                <a:cubicBezTo>
                  <a:pt x="62" y="405"/>
                  <a:pt x="67" y="402"/>
                  <a:pt x="68" y="404"/>
                </a:cubicBezTo>
                <a:cubicBezTo>
                  <a:pt x="69" y="405"/>
                  <a:pt x="72" y="412"/>
                  <a:pt x="74" y="408"/>
                </a:cubicBezTo>
                <a:cubicBezTo>
                  <a:pt x="76" y="404"/>
                  <a:pt x="77" y="403"/>
                  <a:pt x="80" y="403"/>
                </a:cubicBezTo>
                <a:cubicBezTo>
                  <a:pt x="83" y="403"/>
                  <a:pt x="84" y="407"/>
                  <a:pt x="86" y="409"/>
                </a:cubicBezTo>
                <a:cubicBezTo>
                  <a:pt x="88" y="412"/>
                  <a:pt x="93" y="418"/>
                  <a:pt x="96" y="418"/>
                </a:cubicBezTo>
                <a:cubicBezTo>
                  <a:pt x="98" y="418"/>
                  <a:pt x="102" y="422"/>
                  <a:pt x="104" y="421"/>
                </a:cubicBezTo>
                <a:cubicBezTo>
                  <a:pt x="105" y="419"/>
                  <a:pt x="108" y="422"/>
                  <a:pt x="110" y="423"/>
                </a:cubicBezTo>
                <a:cubicBezTo>
                  <a:pt x="112" y="424"/>
                  <a:pt x="115" y="428"/>
                  <a:pt x="114" y="434"/>
                </a:cubicBezTo>
                <a:cubicBezTo>
                  <a:pt x="114" y="440"/>
                  <a:pt x="120" y="442"/>
                  <a:pt x="122" y="444"/>
                </a:cubicBezTo>
                <a:cubicBezTo>
                  <a:pt x="124" y="445"/>
                  <a:pt x="128" y="449"/>
                  <a:pt x="130" y="452"/>
                </a:cubicBezTo>
                <a:cubicBezTo>
                  <a:pt x="132" y="454"/>
                  <a:pt x="136" y="455"/>
                  <a:pt x="137" y="457"/>
                </a:cubicBezTo>
                <a:cubicBezTo>
                  <a:pt x="139" y="458"/>
                  <a:pt x="139" y="461"/>
                  <a:pt x="143" y="459"/>
                </a:cubicBezTo>
                <a:cubicBezTo>
                  <a:pt x="146" y="456"/>
                  <a:pt x="146" y="451"/>
                  <a:pt x="146" y="451"/>
                </a:cubicBezTo>
                <a:cubicBezTo>
                  <a:pt x="146" y="451"/>
                  <a:pt x="150" y="451"/>
                  <a:pt x="152" y="453"/>
                </a:cubicBezTo>
                <a:cubicBezTo>
                  <a:pt x="154" y="455"/>
                  <a:pt x="155" y="462"/>
                  <a:pt x="156" y="463"/>
                </a:cubicBezTo>
                <a:cubicBezTo>
                  <a:pt x="158" y="464"/>
                  <a:pt x="160" y="472"/>
                  <a:pt x="159" y="478"/>
                </a:cubicBezTo>
                <a:cubicBezTo>
                  <a:pt x="157" y="483"/>
                  <a:pt x="158" y="489"/>
                  <a:pt x="156" y="489"/>
                </a:cubicBezTo>
                <a:cubicBezTo>
                  <a:pt x="155" y="489"/>
                  <a:pt x="150" y="494"/>
                  <a:pt x="148" y="496"/>
                </a:cubicBezTo>
                <a:cubicBezTo>
                  <a:pt x="146" y="497"/>
                  <a:pt x="142" y="506"/>
                  <a:pt x="143" y="508"/>
                </a:cubicBezTo>
                <a:cubicBezTo>
                  <a:pt x="143" y="511"/>
                  <a:pt x="145" y="519"/>
                  <a:pt x="144" y="523"/>
                </a:cubicBezTo>
                <a:cubicBezTo>
                  <a:pt x="144" y="526"/>
                  <a:pt x="141" y="530"/>
                  <a:pt x="142" y="535"/>
                </a:cubicBezTo>
                <a:cubicBezTo>
                  <a:pt x="144" y="541"/>
                  <a:pt x="152" y="543"/>
                  <a:pt x="153" y="548"/>
                </a:cubicBezTo>
                <a:cubicBezTo>
                  <a:pt x="154" y="553"/>
                  <a:pt x="160" y="565"/>
                  <a:pt x="161" y="570"/>
                </a:cubicBezTo>
                <a:cubicBezTo>
                  <a:pt x="163" y="575"/>
                  <a:pt x="167" y="581"/>
                  <a:pt x="168" y="588"/>
                </a:cubicBezTo>
                <a:cubicBezTo>
                  <a:pt x="168" y="595"/>
                  <a:pt x="181" y="600"/>
                  <a:pt x="183" y="600"/>
                </a:cubicBezTo>
                <a:cubicBezTo>
                  <a:pt x="185" y="601"/>
                  <a:pt x="189" y="605"/>
                  <a:pt x="192" y="607"/>
                </a:cubicBezTo>
                <a:cubicBezTo>
                  <a:pt x="195" y="609"/>
                  <a:pt x="198" y="612"/>
                  <a:pt x="201" y="616"/>
                </a:cubicBezTo>
                <a:cubicBezTo>
                  <a:pt x="203" y="620"/>
                  <a:pt x="203" y="625"/>
                  <a:pt x="203" y="627"/>
                </a:cubicBezTo>
                <a:cubicBezTo>
                  <a:pt x="203" y="628"/>
                  <a:pt x="203" y="643"/>
                  <a:pt x="203" y="651"/>
                </a:cubicBezTo>
                <a:cubicBezTo>
                  <a:pt x="203" y="659"/>
                  <a:pt x="208" y="667"/>
                  <a:pt x="205" y="669"/>
                </a:cubicBezTo>
                <a:close/>
                <a:moveTo>
                  <a:pt x="226" y="781"/>
                </a:moveTo>
                <a:cubicBezTo>
                  <a:pt x="225" y="781"/>
                  <a:pt x="225" y="782"/>
                  <a:pt x="224" y="782"/>
                </a:cubicBezTo>
                <a:cubicBezTo>
                  <a:pt x="224" y="782"/>
                  <a:pt x="223" y="781"/>
                  <a:pt x="223" y="781"/>
                </a:cubicBezTo>
                <a:cubicBezTo>
                  <a:pt x="223" y="781"/>
                  <a:pt x="223" y="780"/>
                  <a:pt x="223" y="779"/>
                </a:cubicBezTo>
                <a:cubicBezTo>
                  <a:pt x="223" y="776"/>
                  <a:pt x="229" y="779"/>
                  <a:pt x="226" y="781"/>
                </a:cubicBezTo>
                <a:close/>
                <a:moveTo>
                  <a:pt x="421" y="832"/>
                </a:moveTo>
                <a:cubicBezTo>
                  <a:pt x="353" y="832"/>
                  <a:pt x="289" y="816"/>
                  <a:pt x="233" y="787"/>
                </a:cubicBezTo>
                <a:cubicBezTo>
                  <a:pt x="236" y="787"/>
                  <a:pt x="241" y="786"/>
                  <a:pt x="243" y="785"/>
                </a:cubicBezTo>
                <a:cubicBezTo>
                  <a:pt x="244" y="785"/>
                  <a:pt x="252" y="784"/>
                  <a:pt x="252" y="783"/>
                </a:cubicBezTo>
                <a:cubicBezTo>
                  <a:pt x="253" y="783"/>
                  <a:pt x="246" y="783"/>
                  <a:pt x="242" y="782"/>
                </a:cubicBezTo>
                <a:cubicBezTo>
                  <a:pt x="238" y="781"/>
                  <a:pt x="231" y="777"/>
                  <a:pt x="230" y="775"/>
                </a:cubicBezTo>
                <a:cubicBezTo>
                  <a:pt x="229" y="773"/>
                  <a:pt x="228" y="769"/>
                  <a:pt x="230" y="768"/>
                </a:cubicBezTo>
                <a:cubicBezTo>
                  <a:pt x="233" y="767"/>
                  <a:pt x="238" y="763"/>
                  <a:pt x="240" y="762"/>
                </a:cubicBezTo>
                <a:cubicBezTo>
                  <a:pt x="241" y="761"/>
                  <a:pt x="243" y="756"/>
                  <a:pt x="241" y="756"/>
                </a:cubicBezTo>
                <a:cubicBezTo>
                  <a:pt x="240" y="755"/>
                  <a:pt x="234" y="755"/>
                  <a:pt x="233" y="754"/>
                </a:cubicBezTo>
                <a:cubicBezTo>
                  <a:pt x="232" y="753"/>
                  <a:pt x="232" y="752"/>
                  <a:pt x="235" y="750"/>
                </a:cubicBezTo>
                <a:cubicBezTo>
                  <a:pt x="239" y="747"/>
                  <a:pt x="240" y="744"/>
                  <a:pt x="242" y="743"/>
                </a:cubicBezTo>
                <a:cubicBezTo>
                  <a:pt x="243" y="742"/>
                  <a:pt x="246" y="740"/>
                  <a:pt x="247" y="737"/>
                </a:cubicBezTo>
                <a:cubicBezTo>
                  <a:pt x="248" y="735"/>
                  <a:pt x="245" y="736"/>
                  <a:pt x="243" y="736"/>
                </a:cubicBezTo>
                <a:cubicBezTo>
                  <a:pt x="241" y="736"/>
                  <a:pt x="239" y="732"/>
                  <a:pt x="238" y="730"/>
                </a:cubicBezTo>
                <a:cubicBezTo>
                  <a:pt x="238" y="728"/>
                  <a:pt x="245" y="731"/>
                  <a:pt x="249" y="732"/>
                </a:cubicBezTo>
                <a:cubicBezTo>
                  <a:pt x="254" y="733"/>
                  <a:pt x="251" y="730"/>
                  <a:pt x="251" y="728"/>
                </a:cubicBezTo>
                <a:cubicBezTo>
                  <a:pt x="250" y="726"/>
                  <a:pt x="251" y="722"/>
                  <a:pt x="253" y="723"/>
                </a:cubicBezTo>
                <a:cubicBezTo>
                  <a:pt x="256" y="725"/>
                  <a:pt x="268" y="724"/>
                  <a:pt x="270" y="723"/>
                </a:cubicBezTo>
                <a:cubicBezTo>
                  <a:pt x="272" y="723"/>
                  <a:pt x="275" y="716"/>
                  <a:pt x="277" y="714"/>
                </a:cubicBezTo>
                <a:cubicBezTo>
                  <a:pt x="278" y="712"/>
                  <a:pt x="278" y="710"/>
                  <a:pt x="276" y="709"/>
                </a:cubicBezTo>
                <a:cubicBezTo>
                  <a:pt x="274" y="708"/>
                  <a:pt x="268" y="703"/>
                  <a:pt x="267" y="702"/>
                </a:cubicBezTo>
                <a:cubicBezTo>
                  <a:pt x="266" y="701"/>
                  <a:pt x="268" y="693"/>
                  <a:pt x="269" y="691"/>
                </a:cubicBezTo>
                <a:cubicBezTo>
                  <a:pt x="269" y="689"/>
                  <a:pt x="270" y="703"/>
                  <a:pt x="276" y="705"/>
                </a:cubicBezTo>
                <a:cubicBezTo>
                  <a:pt x="282" y="707"/>
                  <a:pt x="285" y="708"/>
                  <a:pt x="290" y="703"/>
                </a:cubicBezTo>
                <a:cubicBezTo>
                  <a:pt x="295" y="699"/>
                  <a:pt x="299" y="695"/>
                  <a:pt x="300" y="692"/>
                </a:cubicBezTo>
                <a:cubicBezTo>
                  <a:pt x="300" y="689"/>
                  <a:pt x="301" y="685"/>
                  <a:pt x="303" y="684"/>
                </a:cubicBezTo>
                <a:cubicBezTo>
                  <a:pt x="305" y="683"/>
                  <a:pt x="307" y="684"/>
                  <a:pt x="309" y="678"/>
                </a:cubicBezTo>
                <a:cubicBezTo>
                  <a:pt x="311" y="673"/>
                  <a:pt x="314" y="677"/>
                  <a:pt x="316" y="672"/>
                </a:cubicBezTo>
                <a:cubicBezTo>
                  <a:pt x="318" y="668"/>
                  <a:pt x="311" y="661"/>
                  <a:pt x="316" y="658"/>
                </a:cubicBezTo>
                <a:cubicBezTo>
                  <a:pt x="321" y="654"/>
                  <a:pt x="330" y="650"/>
                  <a:pt x="330" y="650"/>
                </a:cubicBezTo>
                <a:cubicBezTo>
                  <a:pt x="330" y="650"/>
                  <a:pt x="333" y="649"/>
                  <a:pt x="338" y="647"/>
                </a:cubicBezTo>
                <a:cubicBezTo>
                  <a:pt x="343" y="646"/>
                  <a:pt x="349" y="647"/>
                  <a:pt x="351" y="644"/>
                </a:cubicBezTo>
                <a:cubicBezTo>
                  <a:pt x="353" y="641"/>
                  <a:pt x="354" y="635"/>
                  <a:pt x="357" y="632"/>
                </a:cubicBezTo>
                <a:cubicBezTo>
                  <a:pt x="359" y="629"/>
                  <a:pt x="362" y="624"/>
                  <a:pt x="361" y="621"/>
                </a:cubicBezTo>
                <a:cubicBezTo>
                  <a:pt x="360" y="619"/>
                  <a:pt x="364" y="608"/>
                  <a:pt x="364" y="605"/>
                </a:cubicBezTo>
                <a:cubicBezTo>
                  <a:pt x="363" y="602"/>
                  <a:pt x="359" y="595"/>
                  <a:pt x="366" y="589"/>
                </a:cubicBezTo>
                <a:cubicBezTo>
                  <a:pt x="373" y="583"/>
                  <a:pt x="380" y="574"/>
                  <a:pt x="380" y="571"/>
                </a:cubicBezTo>
                <a:cubicBezTo>
                  <a:pt x="381" y="569"/>
                  <a:pt x="386" y="558"/>
                  <a:pt x="386" y="552"/>
                </a:cubicBezTo>
                <a:cubicBezTo>
                  <a:pt x="385" y="547"/>
                  <a:pt x="380" y="541"/>
                  <a:pt x="377" y="539"/>
                </a:cubicBezTo>
                <a:cubicBezTo>
                  <a:pt x="374" y="538"/>
                  <a:pt x="367" y="537"/>
                  <a:pt x="364" y="533"/>
                </a:cubicBezTo>
                <a:cubicBezTo>
                  <a:pt x="361" y="528"/>
                  <a:pt x="353" y="524"/>
                  <a:pt x="350" y="525"/>
                </a:cubicBezTo>
                <a:cubicBezTo>
                  <a:pt x="348" y="526"/>
                  <a:pt x="343" y="527"/>
                  <a:pt x="339" y="525"/>
                </a:cubicBezTo>
                <a:cubicBezTo>
                  <a:pt x="335" y="522"/>
                  <a:pt x="329" y="519"/>
                  <a:pt x="327" y="516"/>
                </a:cubicBezTo>
                <a:cubicBezTo>
                  <a:pt x="325" y="514"/>
                  <a:pt x="319" y="512"/>
                  <a:pt x="316" y="512"/>
                </a:cubicBezTo>
                <a:cubicBezTo>
                  <a:pt x="313" y="512"/>
                  <a:pt x="314" y="510"/>
                  <a:pt x="310" y="517"/>
                </a:cubicBezTo>
                <a:cubicBezTo>
                  <a:pt x="306" y="523"/>
                  <a:pt x="310" y="525"/>
                  <a:pt x="302" y="524"/>
                </a:cubicBezTo>
                <a:cubicBezTo>
                  <a:pt x="295" y="523"/>
                  <a:pt x="303" y="522"/>
                  <a:pt x="307" y="516"/>
                </a:cubicBezTo>
                <a:cubicBezTo>
                  <a:pt x="311" y="510"/>
                  <a:pt x="307" y="506"/>
                  <a:pt x="302" y="507"/>
                </a:cubicBezTo>
                <a:cubicBezTo>
                  <a:pt x="297" y="509"/>
                  <a:pt x="301" y="512"/>
                  <a:pt x="293" y="514"/>
                </a:cubicBezTo>
                <a:cubicBezTo>
                  <a:pt x="286" y="515"/>
                  <a:pt x="286" y="510"/>
                  <a:pt x="291" y="509"/>
                </a:cubicBezTo>
                <a:cubicBezTo>
                  <a:pt x="295" y="508"/>
                  <a:pt x="303" y="503"/>
                  <a:pt x="303" y="501"/>
                </a:cubicBezTo>
                <a:cubicBezTo>
                  <a:pt x="303" y="499"/>
                  <a:pt x="302" y="493"/>
                  <a:pt x="299" y="493"/>
                </a:cubicBezTo>
                <a:cubicBezTo>
                  <a:pt x="295" y="493"/>
                  <a:pt x="296" y="487"/>
                  <a:pt x="290" y="480"/>
                </a:cubicBezTo>
                <a:cubicBezTo>
                  <a:pt x="284" y="473"/>
                  <a:pt x="276" y="465"/>
                  <a:pt x="271" y="466"/>
                </a:cubicBezTo>
                <a:cubicBezTo>
                  <a:pt x="266" y="467"/>
                  <a:pt x="263" y="472"/>
                  <a:pt x="260" y="466"/>
                </a:cubicBezTo>
                <a:cubicBezTo>
                  <a:pt x="257" y="460"/>
                  <a:pt x="254" y="459"/>
                  <a:pt x="252" y="456"/>
                </a:cubicBezTo>
                <a:cubicBezTo>
                  <a:pt x="250" y="452"/>
                  <a:pt x="246" y="455"/>
                  <a:pt x="244" y="454"/>
                </a:cubicBezTo>
                <a:cubicBezTo>
                  <a:pt x="243" y="452"/>
                  <a:pt x="243" y="452"/>
                  <a:pt x="243" y="452"/>
                </a:cubicBezTo>
                <a:cubicBezTo>
                  <a:pt x="243" y="452"/>
                  <a:pt x="237" y="454"/>
                  <a:pt x="240" y="449"/>
                </a:cubicBezTo>
                <a:cubicBezTo>
                  <a:pt x="243" y="444"/>
                  <a:pt x="245" y="435"/>
                  <a:pt x="243" y="435"/>
                </a:cubicBezTo>
                <a:cubicBezTo>
                  <a:pt x="242" y="436"/>
                  <a:pt x="240" y="443"/>
                  <a:pt x="237" y="443"/>
                </a:cubicBezTo>
                <a:cubicBezTo>
                  <a:pt x="235" y="442"/>
                  <a:pt x="237" y="441"/>
                  <a:pt x="233" y="438"/>
                </a:cubicBezTo>
                <a:cubicBezTo>
                  <a:pt x="228" y="435"/>
                  <a:pt x="221" y="437"/>
                  <a:pt x="221" y="440"/>
                </a:cubicBezTo>
                <a:cubicBezTo>
                  <a:pt x="221" y="443"/>
                  <a:pt x="219" y="445"/>
                  <a:pt x="219" y="445"/>
                </a:cubicBezTo>
                <a:cubicBezTo>
                  <a:pt x="219" y="445"/>
                  <a:pt x="218" y="443"/>
                  <a:pt x="216" y="440"/>
                </a:cubicBezTo>
                <a:cubicBezTo>
                  <a:pt x="215" y="437"/>
                  <a:pt x="209" y="436"/>
                  <a:pt x="206" y="439"/>
                </a:cubicBezTo>
                <a:cubicBezTo>
                  <a:pt x="203" y="442"/>
                  <a:pt x="201" y="431"/>
                  <a:pt x="199" y="431"/>
                </a:cubicBezTo>
                <a:cubicBezTo>
                  <a:pt x="197" y="431"/>
                  <a:pt x="192" y="434"/>
                  <a:pt x="190" y="438"/>
                </a:cubicBezTo>
                <a:cubicBezTo>
                  <a:pt x="188" y="443"/>
                  <a:pt x="189" y="450"/>
                  <a:pt x="187" y="450"/>
                </a:cubicBezTo>
                <a:cubicBezTo>
                  <a:pt x="186" y="449"/>
                  <a:pt x="185" y="440"/>
                  <a:pt x="185" y="437"/>
                </a:cubicBezTo>
                <a:cubicBezTo>
                  <a:pt x="186" y="434"/>
                  <a:pt x="191" y="428"/>
                  <a:pt x="187" y="427"/>
                </a:cubicBezTo>
                <a:cubicBezTo>
                  <a:pt x="184" y="426"/>
                  <a:pt x="179" y="432"/>
                  <a:pt x="177" y="433"/>
                </a:cubicBezTo>
                <a:cubicBezTo>
                  <a:pt x="174" y="433"/>
                  <a:pt x="170" y="437"/>
                  <a:pt x="168" y="441"/>
                </a:cubicBezTo>
                <a:cubicBezTo>
                  <a:pt x="165" y="446"/>
                  <a:pt x="164" y="448"/>
                  <a:pt x="162" y="450"/>
                </a:cubicBezTo>
                <a:cubicBezTo>
                  <a:pt x="159" y="451"/>
                  <a:pt x="156" y="450"/>
                  <a:pt x="156" y="448"/>
                </a:cubicBezTo>
                <a:cubicBezTo>
                  <a:pt x="157" y="446"/>
                  <a:pt x="149" y="440"/>
                  <a:pt x="148" y="443"/>
                </a:cubicBezTo>
                <a:cubicBezTo>
                  <a:pt x="147" y="445"/>
                  <a:pt x="143" y="446"/>
                  <a:pt x="140" y="448"/>
                </a:cubicBezTo>
                <a:cubicBezTo>
                  <a:pt x="136" y="450"/>
                  <a:pt x="133" y="445"/>
                  <a:pt x="132" y="443"/>
                </a:cubicBezTo>
                <a:cubicBezTo>
                  <a:pt x="131" y="441"/>
                  <a:pt x="130" y="441"/>
                  <a:pt x="129" y="434"/>
                </a:cubicBezTo>
                <a:cubicBezTo>
                  <a:pt x="129" y="427"/>
                  <a:pt x="130" y="419"/>
                  <a:pt x="131" y="415"/>
                </a:cubicBezTo>
                <a:cubicBezTo>
                  <a:pt x="132" y="411"/>
                  <a:pt x="125" y="403"/>
                  <a:pt x="123" y="403"/>
                </a:cubicBezTo>
                <a:cubicBezTo>
                  <a:pt x="120" y="404"/>
                  <a:pt x="117" y="407"/>
                  <a:pt x="114" y="407"/>
                </a:cubicBezTo>
                <a:cubicBezTo>
                  <a:pt x="112" y="406"/>
                  <a:pt x="113" y="405"/>
                  <a:pt x="109" y="405"/>
                </a:cubicBezTo>
                <a:cubicBezTo>
                  <a:pt x="105" y="405"/>
                  <a:pt x="108" y="404"/>
                  <a:pt x="109" y="399"/>
                </a:cubicBezTo>
                <a:cubicBezTo>
                  <a:pt x="109" y="395"/>
                  <a:pt x="107" y="388"/>
                  <a:pt x="111" y="384"/>
                </a:cubicBezTo>
                <a:cubicBezTo>
                  <a:pt x="116" y="380"/>
                  <a:pt x="114" y="370"/>
                  <a:pt x="112" y="370"/>
                </a:cubicBezTo>
                <a:cubicBezTo>
                  <a:pt x="109" y="369"/>
                  <a:pt x="104" y="371"/>
                  <a:pt x="101" y="371"/>
                </a:cubicBezTo>
                <a:cubicBezTo>
                  <a:pt x="97" y="370"/>
                  <a:pt x="95" y="375"/>
                  <a:pt x="96" y="379"/>
                </a:cubicBezTo>
                <a:cubicBezTo>
                  <a:pt x="97" y="384"/>
                  <a:pt x="94" y="387"/>
                  <a:pt x="93" y="386"/>
                </a:cubicBezTo>
                <a:cubicBezTo>
                  <a:pt x="92" y="386"/>
                  <a:pt x="90" y="383"/>
                  <a:pt x="86" y="388"/>
                </a:cubicBezTo>
                <a:cubicBezTo>
                  <a:pt x="82" y="392"/>
                  <a:pt x="81" y="390"/>
                  <a:pt x="77" y="386"/>
                </a:cubicBezTo>
                <a:cubicBezTo>
                  <a:pt x="73" y="381"/>
                  <a:pt x="69" y="376"/>
                  <a:pt x="68" y="369"/>
                </a:cubicBezTo>
                <a:cubicBezTo>
                  <a:pt x="68" y="362"/>
                  <a:pt x="68" y="355"/>
                  <a:pt x="69" y="351"/>
                </a:cubicBezTo>
                <a:cubicBezTo>
                  <a:pt x="70" y="347"/>
                  <a:pt x="71" y="340"/>
                  <a:pt x="69" y="339"/>
                </a:cubicBezTo>
                <a:cubicBezTo>
                  <a:pt x="67" y="338"/>
                  <a:pt x="71" y="333"/>
                  <a:pt x="74" y="332"/>
                </a:cubicBezTo>
                <a:cubicBezTo>
                  <a:pt x="76" y="331"/>
                  <a:pt x="80" y="326"/>
                  <a:pt x="81" y="324"/>
                </a:cubicBezTo>
                <a:cubicBezTo>
                  <a:pt x="82" y="322"/>
                  <a:pt x="85" y="322"/>
                  <a:pt x="89" y="322"/>
                </a:cubicBezTo>
                <a:cubicBezTo>
                  <a:pt x="93" y="322"/>
                  <a:pt x="94" y="322"/>
                  <a:pt x="98" y="324"/>
                </a:cubicBezTo>
                <a:cubicBezTo>
                  <a:pt x="102" y="327"/>
                  <a:pt x="103" y="323"/>
                  <a:pt x="103" y="321"/>
                </a:cubicBezTo>
                <a:cubicBezTo>
                  <a:pt x="103" y="320"/>
                  <a:pt x="105" y="318"/>
                  <a:pt x="110" y="319"/>
                </a:cubicBezTo>
                <a:cubicBezTo>
                  <a:pt x="114" y="319"/>
                  <a:pt x="120" y="314"/>
                  <a:pt x="121" y="316"/>
                </a:cubicBezTo>
                <a:cubicBezTo>
                  <a:pt x="122" y="317"/>
                  <a:pt x="124" y="323"/>
                  <a:pt x="127" y="321"/>
                </a:cubicBezTo>
                <a:cubicBezTo>
                  <a:pt x="129" y="319"/>
                  <a:pt x="130" y="315"/>
                  <a:pt x="131" y="322"/>
                </a:cubicBezTo>
                <a:cubicBezTo>
                  <a:pt x="131" y="328"/>
                  <a:pt x="133" y="337"/>
                  <a:pt x="136" y="339"/>
                </a:cubicBezTo>
                <a:cubicBezTo>
                  <a:pt x="140" y="340"/>
                  <a:pt x="138" y="347"/>
                  <a:pt x="141" y="347"/>
                </a:cubicBezTo>
                <a:cubicBezTo>
                  <a:pt x="145" y="347"/>
                  <a:pt x="147" y="337"/>
                  <a:pt x="146" y="333"/>
                </a:cubicBezTo>
                <a:cubicBezTo>
                  <a:pt x="145" y="329"/>
                  <a:pt x="143" y="319"/>
                  <a:pt x="141" y="316"/>
                </a:cubicBezTo>
                <a:cubicBezTo>
                  <a:pt x="139" y="313"/>
                  <a:pt x="142" y="307"/>
                  <a:pt x="146" y="305"/>
                </a:cubicBezTo>
                <a:cubicBezTo>
                  <a:pt x="150" y="302"/>
                  <a:pt x="157" y="291"/>
                  <a:pt x="160" y="288"/>
                </a:cubicBezTo>
                <a:cubicBezTo>
                  <a:pt x="163" y="285"/>
                  <a:pt x="173" y="283"/>
                  <a:pt x="170" y="279"/>
                </a:cubicBezTo>
                <a:cubicBezTo>
                  <a:pt x="168" y="275"/>
                  <a:pt x="166" y="271"/>
                  <a:pt x="166" y="268"/>
                </a:cubicBezTo>
                <a:cubicBezTo>
                  <a:pt x="166" y="265"/>
                  <a:pt x="169" y="266"/>
                  <a:pt x="170" y="268"/>
                </a:cubicBezTo>
                <a:cubicBezTo>
                  <a:pt x="171" y="270"/>
                  <a:pt x="176" y="265"/>
                  <a:pt x="175" y="262"/>
                </a:cubicBezTo>
                <a:cubicBezTo>
                  <a:pt x="174" y="259"/>
                  <a:pt x="174" y="256"/>
                  <a:pt x="177" y="256"/>
                </a:cubicBezTo>
                <a:cubicBezTo>
                  <a:pt x="180" y="257"/>
                  <a:pt x="181" y="253"/>
                  <a:pt x="180" y="252"/>
                </a:cubicBezTo>
                <a:cubicBezTo>
                  <a:pt x="179" y="249"/>
                  <a:pt x="183" y="247"/>
                  <a:pt x="186" y="248"/>
                </a:cubicBezTo>
                <a:cubicBezTo>
                  <a:pt x="189" y="248"/>
                  <a:pt x="199" y="249"/>
                  <a:pt x="200" y="247"/>
                </a:cubicBezTo>
                <a:cubicBezTo>
                  <a:pt x="201" y="245"/>
                  <a:pt x="196" y="241"/>
                  <a:pt x="196" y="236"/>
                </a:cubicBezTo>
                <a:cubicBezTo>
                  <a:pt x="196" y="232"/>
                  <a:pt x="201" y="229"/>
                  <a:pt x="204" y="228"/>
                </a:cubicBezTo>
                <a:cubicBezTo>
                  <a:pt x="207" y="227"/>
                  <a:pt x="211" y="228"/>
                  <a:pt x="212" y="226"/>
                </a:cubicBezTo>
                <a:cubicBezTo>
                  <a:pt x="212" y="225"/>
                  <a:pt x="217" y="220"/>
                  <a:pt x="217" y="224"/>
                </a:cubicBezTo>
                <a:cubicBezTo>
                  <a:pt x="217" y="227"/>
                  <a:pt x="216" y="233"/>
                  <a:pt x="220" y="233"/>
                </a:cubicBezTo>
                <a:cubicBezTo>
                  <a:pt x="223" y="233"/>
                  <a:pt x="228" y="228"/>
                  <a:pt x="229" y="228"/>
                </a:cubicBezTo>
                <a:cubicBezTo>
                  <a:pt x="231" y="227"/>
                  <a:pt x="239" y="225"/>
                  <a:pt x="241" y="224"/>
                </a:cubicBezTo>
                <a:cubicBezTo>
                  <a:pt x="243" y="224"/>
                  <a:pt x="253" y="222"/>
                  <a:pt x="252" y="219"/>
                </a:cubicBezTo>
                <a:cubicBezTo>
                  <a:pt x="251" y="215"/>
                  <a:pt x="250" y="212"/>
                  <a:pt x="248" y="210"/>
                </a:cubicBezTo>
                <a:cubicBezTo>
                  <a:pt x="247" y="209"/>
                  <a:pt x="246" y="211"/>
                  <a:pt x="244" y="214"/>
                </a:cubicBezTo>
                <a:cubicBezTo>
                  <a:pt x="242" y="216"/>
                  <a:pt x="239" y="216"/>
                  <a:pt x="238" y="214"/>
                </a:cubicBezTo>
                <a:cubicBezTo>
                  <a:pt x="238" y="212"/>
                  <a:pt x="239" y="206"/>
                  <a:pt x="236" y="208"/>
                </a:cubicBezTo>
                <a:cubicBezTo>
                  <a:pt x="233" y="211"/>
                  <a:pt x="232" y="213"/>
                  <a:pt x="231" y="212"/>
                </a:cubicBezTo>
                <a:cubicBezTo>
                  <a:pt x="229" y="211"/>
                  <a:pt x="227" y="207"/>
                  <a:pt x="227" y="207"/>
                </a:cubicBezTo>
                <a:cubicBezTo>
                  <a:pt x="227" y="207"/>
                  <a:pt x="232" y="205"/>
                  <a:pt x="229" y="200"/>
                </a:cubicBezTo>
                <a:cubicBezTo>
                  <a:pt x="226" y="196"/>
                  <a:pt x="222" y="197"/>
                  <a:pt x="218" y="200"/>
                </a:cubicBezTo>
                <a:cubicBezTo>
                  <a:pt x="213" y="203"/>
                  <a:pt x="214" y="202"/>
                  <a:pt x="208" y="204"/>
                </a:cubicBezTo>
                <a:cubicBezTo>
                  <a:pt x="203" y="206"/>
                  <a:pt x="201" y="207"/>
                  <a:pt x="201" y="207"/>
                </a:cubicBezTo>
                <a:cubicBezTo>
                  <a:pt x="201" y="207"/>
                  <a:pt x="203" y="199"/>
                  <a:pt x="206" y="196"/>
                </a:cubicBezTo>
                <a:cubicBezTo>
                  <a:pt x="209" y="193"/>
                  <a:pt x="218" y="194"/>
                  <a:pt x="221" y="191"/>
                </a:cubicBezTo>
                <a:cubicBezTo>
                  <a:pt x="224" y="188"/>
                  <a:pt x="230" y="192"/>
                  <a:pt x="230" y="192"/>
                </a:cubicBezTo>
                <a:cubicBezTo>
                  <a:pt x="230" y="192"/>
                  <a:pt x="234" y="188"/>
                  <a:pt x="234" y="190"/>
                </a:cubicBezTo>
                <a:cubicBezTo>
                  <a:pt x="233" y="193"/>
                  <a:pt x="232" y="199"/>
                  <a:pt x="235" y="199"/>
                </a:cubicBezTo>
                <a:cubicBezTo>
                  <a:pt x="237" y="199"/>
                  <a:pt x="245" y="195"/>
                  <a:pt x="242" y="194"/>
                </a:cubicBezTo>
                <a:cubicBezTo>
                  <a:pt x="239" y="193"/>
                  <a:pt x="244" y="191"/>
                  <a:pt x="247" y="188"/>
                </a:cubicBezTo>
                <a:cubicBezTo>
                  <a:pt x="250" y="186"/>
                  <a:pt x="256" y="188"/>
                  <a:pt x="258" y="187"/>
                </a:cubicBezTo>
                <a:cubicBezTo>
                  <a:pt x="260" y="186"/>
                  <a:pt x="261" y="182"/>
                  <a:pt x="264" y="182"/>
                </a:cubicBezTo>
                <a:cubicBezTo>
                  <a:pt x="268" y="182"/>
                  <a:pt x="269" y="186"/>
                  <a:pt x="264" y="189"/>
                </a:cubicBezTo>
                <a:cubicBezTo>
                  <a:pt x="260" y="192"/>
                  <a:pt x="259" y="200"/>
                  <a:pt x="256" y="202"/>
                </a:cubicBezTo>
                <a:cubicBezTo>
                  <a:pt x="254" y="204"/>
                  <a:pt x="255" y="206"/>
                  <a:pt x="259" y="206"/>
                </a:cubicBezTo>
                <a:cubicBezTo>
                  <a:pt x="262" y="205"/>
                  <a:pt x="265" y="206"/>
                  <a:pt x="269" y="205"/>
                </a:cubicBezTo>
                <a:cubicBezTo>
                  <a:pt x="272" y="204"/>
                  <a:pt x="273" y="205"/>
                  <a:pt x="274" y="207"/>
                </a:cubicBezTo>
                <a:cubicBezTo>
                  <a:pt x="275" y="208"/>
                  <a:pt x="278" y="205"/>
                  <a:pt x="278" y="205"/>
                </a:cubicBezTo>
                <a:cubicBezTo>
                  <a:pt x="278" y="205"/>
                  <a:pt x="284" y="204"/>
                  <a:pt x="285" y="206"/>
                </a:cubicBezTo>
                <a:cubicBezTo>
                  <a:pt x="287" y="209"/>
                  <a:pt x="289" y="205"/>
                  <a:pt x="287" y="202"/>
                </a:cubicBezTo>
                <a:cubicBezTo>
                  <a:pt x="286" y="200"/>
                  <a:pt x="284" y="197"/>
                  <a:pt x="283" y="194"/>
                </a:cubicBezTo>
                <a:cubicBezTo>
                  <a:pt x="282" y="191"/>
                  <a:pt x="280" y="190"/>
                  <a:pt x="277" y="192"/>
                </a:cubicBezTo>
                <a:cubicBezTo>
                  <a:pt x="273" y="193"/>
                  <a:pt x="272" y="191"/>
                  <a:pt x="270" y="189"/>
                </a:cubicBezTo>
                <a:cubicBezTo>
                  <a:pt x="268" y="188"/>
                  <a:pt x="266" y="191"/>
                  <a:pt x="268" y="188"/>
                </a:cubicBezTo>
                <a:cubicBezTo>
                  <a:pt x="270" y="184"/>
                  <a:pt x="271" y="183"/>
                  <a:pt x="272" y="180"/>
                </a:cubicBezTo>
                <a:cubicBezTo>
                  <a:pt x="274" y="177"/>
                  <a:pt x="280" y="172"/>
                  <a:pt x="274" y="171"/>
                </a:cubicBezTo>
                <a:cubicBezTo>
                  <a:pt x="269" y="169"/>
                  <a:pt x="267" y="169"/>
                  <a:pt x="266" y="166"/>
                </a:cubicBezTo>
                <a:cubicBezTo>
                  <a:pt x="266" y="163"/>
                  <a:pt x="259" y="158"/>
                  <a:pt x="258" y="158"/>
                </a:cubicBezTo>
                <a:cubicBezTo>
                  <a:pt x="256" y="158"/>
                  <a:pt x="248" y="160"/>
                  <a:pt x="247" y="158"/>
                </a:cubicBezTo>
                <a:cubicBezTo>
                  <a:pt x="247" y="156"/>
                  <a:pt x="246" y="149"/>
                  <a:pt x="244" y="147"/>
                </a:cubicBezTo>
                <a:cubicBezTo>
                  <a:pt x="242" y="145"/>
                  <a:pt x="235" y="135"/>
                  <a:pt x="233" y="134"/>
                </a:cubicBezTo>
                <a:cubicBezTo>
                  <a:pt x="232" y="133"/>
                  <a:pt x="230" y="134"/>
                  <a:pt x="226" y="140"/>
                </a:cubicBezTo>
                <a:cubicBezTo>
                  <a:pt x="222" y="145"/>
                  <a:pt x="218" y="146"/>
                  <a:pt x="216" y="145"/>
                </a:cubicBezTo>
                <a:cubicBezTo>
                  <a:pt x="213" y="144"/>
                  <a:pt x="210" y="145"/>
                  <a:pt x="207" y="142"/>
                </a:cubicBezTo>
                <a:cubicBezTo>
                  <a:pt x="204" y="139"/>
                  <a:pt x="213" y="137"/>
                  <a:pt x="212" y="134"/>
                </a:cubicBezTo>
                <a:cubicBezTo>
                  <a:pt x="211" y="132"/>
                  <a:pt x="205" y="132"/>
                  <a:pt x="201" y="132"/>
                </a:cubicBezTo>
                <a:cubicBezTo>
                  <a:pt x="196" y="131"/>
                  <a:pt x="194" y="127"/>
                  <a:pt x="188" y="127"/>
                </a:cubicBezTo>
                <a:cubicBezTo>
                  <a:pt x="182" y="127"/>
                  <a:pt x="175" y="129"/>
                  <a:pt x="173" y="129"/>
                </a:cubicBezTo>
                <a:cubicBezTo>
                  <a:pt x="171" y="129"/>
                  <a:pt x="170" y="132"/>
                  <a:pt x="169" y="137"/>
                </a:cubicBezTo>
                <a:cubicBezTo>
                  <a:pt x="168" y="142"/>
                  <a:pt x="171" y="143"/>
                  <a:pt x="167" y="144"/>
                </a:cubicBezTo>
                <a:cubicBezTo>
                  <a:pt x="164" y="145"/>
                  <a:pt x="162" y="146"/>
                  <a:pt x="165" y="148"/>
                </a:cubicBezTo>
                <a:cubicBezTo>
                  <a:pt x="169" y="149"/>
                  <a:pt x="173" y="156"/>
                  <a:pt x="173" y="156"/>
                </a:cubicBezTo>
                <a:cubicBezTo>
                  <a:pt x="173" y="156"/>
                  <a:pt x="172" y="160"/>
                  <a:pt x="169" y="163"/>
                </a:cubicBezTo>
                <a:cubicBezTo>
                  <a:pt x="166" y="165"/>
                  <a:pt x="163" y="168"/>
                  <a:pt x="162" y="165"/>
                </a:cubicBezTo>
                <a:cubicBezTo>
                  <a:pt x="161" y="163"/>
                  <a:pt x="156" y="163"/>
                  <a:pt x="157" y="166"/>
                </a:cubicBezTo>
                <a:cubicBezTo>
                  <a:pt x="158" y="169"/>
                  <a:pt x="160" y="170"/>
                  <a:pt x="160" y="173"/>
                </a:cubicBezTo>
                <a:cubicBezTo>
                  <a:pt x="160" y="176"/>
                  <a:pt x="163" y="182"/>
                  <a:pt x="160" y="185"/>
                </a:cubicBezTo>
                <a:cubicBezTo>
                  <a:pt x="158" y="188"/>
                  <a:pt x="155" y="186"/>
                  <a:pt x="153" y="187"/>
                </a:cubicBezTo>
                <a:cubicBezTo>
                  <a:pt x="151" y="187"/>
                  <a:pt x="149" y="183"/>
                  <a:pt x="151" y="182"/>
                </a:cubicBezTo>
                <a:cubicBezTo>
                  <a:pt x="153" y="181"/>
                  <a:pt x="151" y="174"/>
                  <a:pt x="151" y="174"/>
                </a:cubicBezTo>
                <a:cubicBezTo>
                  <a:pt x="151" y="174"/>
                  <a:pt x="146" y="182"/>
                  <a:pt x="147" y="178"/>
                </a:cubicBezTo>
                <a:cubicBezTo>
                  <a:pt x="147" y="174"/>
                  <a:pt x="145" y="174"/>
                  <a:pt x="145" y="170"/>
                </a:cubicBezTo>
                <a:cubicBezTo>
                  <a:pt x="146" y="167"/>
                  <a:pt x="143" y="163"/>
                  <a:pt x="139" y="164"/>
                </a:cubicBezTo>
                <a:cubicBezTo>
                  <a:pt x="135" y="165"/>
                  <a:pt x="132" y="166"/>
                  <a:pt x="126" y="166"/>
                </a:cubicBezTo>
                <a:cubicBezTo>
                  <a:pt x="119" y="165"/>
                  <a:pt x="117" y="164"/>
                  <a:pt x="112" y="161"/>
                </a:cubicBezTo>
                <a:cubicBezTo>
                  <a:pt x="107" y="159"/>
                  <a:pt x="105" y="161"/>
                  <a:pt x="102" y="162"/>
                </a:cubicBezTo>
                <a:cubicBezTo>
                  <a:pt x="102" y="162"/>
                  <a:pt x="102" y="162"/>
                  <a:pt x="102" y="162"/>
                </a:cubicBezTo>
                <a:cubicBezTo>
                  <a:pt x="111" y="150"/>
                  <a:pt x="122" y="138"/>
                  <a:pt x="133" y="127"/>
                </a:cubicBezTo>
                <a:cubicBezTo>
                  <a:pt x="134" y="127"/>
                  <a:pt x="134" y="127"/>
                  <a:pt x="134" y="127"/>
                </a:cubicBezTo>
                <a:cubicBezTo>
                  <a:pt x="137" y="127"/>
                  <a:pt x="143" y="123"/>
                  <a:pt x="143" y="123"/>
                </a:cubicBezTo>
                <a:cubicBezTo>
                  <a:pt x="143" y="123"/>
                  <a:pt x="149" y="120"/>
                  <a:pt x="150" y="122"/>
                </a:cubicBezTo>
                <a:cubicBezTo>
                  <a:pt x="152" y="125"/>
                  <a:pt x="151" y="127"/>
                  <a:pt x="154" y="127"/>
                </a:cubicBezTo>
                <a:cubicBezTo>
                  <a:pt x="157" y="127"/>
                  <a:pt x="163" y="123"/>
                  <a:pt x="158" y="120"/>
                </a:cubicBezTo>
                <a:cubicBezTo>
                  <a:pt x="154" y="118"/>
                  <a:pt x="151" y="118"/>
                  <a:pt x="148" y="115"/>
                </a:cubicBezTo>
                <a:cubicBezTo>
                  <a:pt x="148" y="115"/>
                  <a:pt x="147" y="115"/>
                  <a:pt x="147" y="114"/>
                </a:cubicBezTo>
                <a:cubicBezTo>
                  <a:pt x="149" y="112"/>
                  <a:pt x="152" y="110"/>
                  <a:pt x="154" y="108"/>
                </a:cubicBezTo>
                <a:cubicBezTo>
                  <a:pt x="156" y="107"/>
                  <a:pt x="160" y="106"/>
                  <a:pt x="160" y="103"/>
                </a:cubicBezTo>
                <a:cubicBezTo>
                  <a:pt x="164" y="100"/>
                  <a:pt x="169" y="96"/>
                  <a:pt x="173" y="93"/>
                </a:cubicBezTo>
                <a:cubicBezTo>
                  <a:pt x="174" y="94"/>
                  <a:pt x="174" y="94"/>
                  <a:pt x="176" y="94"/>
                </a:cubicBezTo>
                <a:cubicBezTo>
                  <a:pt x="179" y="93"/>
                  <a:pt x="180" y="93"/>
                  <a:pt x="182" y="94"/>
                </a:cubicBezTo>
                <a:cubicBezTo>
                  <a:pt x="184" y="95"/>
                  <a:pt x="180" y="101"/>
                  <a:pt x="178" y="102"/>
                </a:cubicBezTo>
                <a:cubicBezTo>
                  <a:pt x="176" y="103"/>
                  <a:pt x="173" y="104"/>
                  <a:pt x="177" y="105"/>
                </a:cubicBezTo>
                <a:cubicBezTo>
                  <a:pt x="181" y="105"/>
                  <a:pt x="185" y="104"/>
                  <a:pt x="185" y="104"/>
                </a:cubicBezTo>
                <a:cubicBezTo>
                  <a:pt x="185" y="104"/>
                  <a:pt x="188" y="101"/>
                  <a:pt x="189" y="99"/>
                </a:cubicBezTo>
                <a:cubicBezTo>
                  <a:pt x="191" y="96"/>
                  <a:pt x="193" y="98"/>
                  <a:pt x="194" y="98"/>
                </a:cubicBezTo>
                <a:cubicBezTo>
                  <a:pt x="196" y="99"/>
                  <a:pt x="202" y="100"/>
                  <a:pt x="196" y="102"/>
                </a:cubicBezTo>
                <a:cubicBezTo>
                  <a:pt x="190" y="104"/>
                  <a:pt x="188" y="106"/>
                  <a:pt x="187" y="108"/>
                </a:cubicBezTo>
                <a:cubicBezTo>
                  <a:pt x="185" y="111"/>
                  <a:pt x="185" y="112"/>
                  <a:pt x="180" y="111"/>
                </a:cubicBezTo>
                <a:cubicBezTo>
                  <a:pt x="175" y="110"/>
                  <a:pt x="172" y="111"/>
                  <a:pt x="170" y="113"/>
                </a:cubicBezTo>
                <a:cubicBezTo>
                  <a:pt x="169" y="115"/>
                  <a:pt x="169" y="122"/>
                  <a:pt x="171" y="121"/>
                </a:cubicBezTo>
                <a:cubicBezTo>
                  <a:pt x="173" y="120"/>
                  <a:pt x="175" y="120"/>
                  <a:pt x="178" y="119"/>
                </a:cubicBezTo>
                <a:cubicBezTo>
                  <a:pt x="180" y="118"/>
                  <a:pt x="190" y="119"/>
                  <a:pt x="192" y="118"/>
                </a:cubicBezTo>
                <a:cubicBezTo>
                  <a:pt x="194" y="118"/>
                  <a:pt x="198" y="122"/>
                  <a:pt x="199" y="121"/>
                </a:cubicBezTo>
                <a:cubicBezTo>
                  <a:pt x="201" y="120"/>
                  <a:pt x="203" y="123"/>
                  <a:pt x="205" y="124"/>
                </a:cubicBezTo>
                <a:cubicBezTo>
                  <a:pt x="207" y="126"/>
                  <a:pt x="207" y="120"/>
                  <a:pt x="211" y="124"/>
                </a:cubicBezTo>
                <a:cubicBezTo>
                  <a:pt x="215" y="127"/>
                  <a:pt x="213" y="127"/>
                  <a:pt x="215" y="127"/>
                </a:cubicBezTo>
                <a:cubicBezTo>
                  <a:pt x="218" y="127"/>
                  <a:pt x="223" y="127"/>
                  <a:pt x="223" y="127"/>
                </a:cubicBezTo>
                <a:cubicBezTo>
                  <a:pt x="223" y="127"/>
                  <a:pt x="224" y="122"/>
                  <a:pt x="228" y="123"/>
                </a:cubicBezTo>
                <a:cubicBezTo>
                  <a:pt x="232" y="124"/>
                  <a:pt x="236" y="128"/>
                  <a:pt x="236" y="125"/>
                </a:cubicBezTo>
                <a:cubicBezTo>
                  <a:pt x="235" y="121"/>
                  <a:pt x="237" y="119"/>
                  <a:pt x="234" y="116"/>
                </a:cubicBezTo>
                <a:cubicBezTo>
                  <a:pt x="230" y="114"/>
                  <a:pt x="225" y="112"/>
                  <a:pt x="225" y="111"/>
                </a:cubicBezTo>
                <a:cubicBezTo>
                  <a:pt x="224" y="110"/>
                  <a:pt x="223" y="108"/>
                  <a:pt x="225" y="107"/>
                </a:cubicBezTo>
                <a:cubicBezTo>
                  <a:pt x="226" y="107"/>
                  <a:pt x="232" y="107"/>
                  <a:pt x="235" y="109"/>
                </a:cubicBezTo>
                <a:cubicBezTo>
                  <a:pt x="238" y="111"/>
                  <a:pt x="240" y="113"/>
                  <a:pt x="243" y="112"/>
                </a:cubicBezTo>
                <a:cubicBezTo>
                  <a:pt x="246" y="110"/>
                  <a:pt x="249" y="109"/>
                  <a:pt x="250" y="107"/>
                </a:cubicBezTo>
                <a:cubicBezTo>
                  <a:pt x="252" y="106"/>
                  <a:pt x="255" y="102"/>
                  <a:pt x="255" y="102"/>
                </a:cubicBezTo>
                <a:cubicBezTo>
                  <a:pt x="255" y="102"/>
                  <a:pt x="243" y="101"/>
                  <a:pt x="241" y="99"/>
                </a:cubicBezTo>
                <a:cubicBezTo>
                  <a:pt x="240" y="97"/>
                  <a:pt x="234" y="95"/>
                  <a:pt x="233" y="95"/>
                </a:cubicBezTo>
                <a:cubicBezTo>
                  <a:pt x="231" y="95"/>
                  <a:pt x="226" y="98"/>
                  <a:pt x="225" y="94"/>
                </a:cubicBezTo>
                <a:cubicBezTo>
                  <a:pt x="224" y="90"/>
                  <a:pt x="225" y="85"/>
                  <a:pt x="223" y="85"/>
                </a:cubicBezTo>
                <a:cubicBezTo>
                  <a:pt x="221" y="84"/>
                  <a:pt x="205" y="83"/>
                  <a:pt x="203" y="82"/>
                </a:cubicBezTo>
                <a:cubicBezTo>
                  <a:pt x="201" y="81"/>
                  <a:pt x="197" y="80"/>
                  <a:pt x="193" y="79"/>
                </a:cubicBezTo>
                <a:cubicBezTo>
                  <a:pt x="202" y="73"/>
                  <a:pt x="211" y="67"/>
                  <a:pt x="220" y="62"/>
                </a:cubicBezTo>
                <a:cubicBezTo>
                  <a:pt x="220" y="62"/>
                  <a:pt x="221" y="62"/>
                  <a:pt x="221" y="62"/>
                </a:cubicBezTo>
                <a:cubicBezTo>
                  <a:pt x="223" y="63"/>
                  <a:pt x="225" y="62"/>
                  <a:pt x="227" y="61"/>
                </a:cubicBezTo>
                <a:cubicBezTo>
                  <a:pt x="228" y="60"/>
                  <a:pt x="229" y="59"/>
                  <a:pt x="229" y="57"/>
                </a:cubicBezTo>
                <a:cubicBezTo>
                  <a:pt x="230" y="57"/>
                  <a:pt x="230" y="57"/>
                  <a:pt x="231" y="56"/>
                </a:cubicBezTo>
                <a:cubicBezTo>
                  <a:pt x="231" y="58"/>
                  <a:pt x="231" y="59"/>
                  <a:pt x="233" y="60"/>
                </a:cubicBezTo>
                <a:cubicBezTo>
                  <a:pt x="236" y="61"/>
                  <a:pt x="243" y="59"/>
                  <a:pt x="245" y="59"/>
                </a:cubicBezTo>
                <a:cubicBezTo>
                  <a:pt x="247" y="59"/>
                  <a:pt x="259" y="60"/>
                  <a:pt x="262" y="61"/>
                </a:cubicBezTo>
                <a:cubicBezTo>
                  <a:pt x="265" y="63"/>
                  <a:pt x="272" y="63"/>
                  <a:pt x="274" y="66"/>
                </a:cubicBezTo>
                <a:cubicBezTo>
                  <a:pt x="276" y="70"/>
                  <a:pt x="275" y="81"/>
                  <a:pt x="276" y="82"/>
                </a:cubicBezTo>
                <a:cubicBezTo>
                  <a:pt x="277" y="84"/>
                  <a:pt x="282" y="78"/>
                  <a:pt x="283" y="77"/>
                </a:cubicBezTo>
                <a:cubicBezTo>
                  <a:pt x="285" y="75"/>
                  <a:pt x="290" y="76"/>
                  <a:pt x="291" y="78"/>
                </a:cubicBezTo>
                <a:cubicBezTo>
                  <a:pt x="293" y="80"/>
                  <a:pt x="297" y="84"/>
                  <a:pt x="296" y="86"/>
                </a:cubicBezTo>
                <a:cubicBezTo>
                  <a:pt x="296" y="88"/>
                  <a:pt x="295" y="90"/>
                  <a:pt x="293" y="89"/>
                </a:cubicBezTo>
                <a:cubicBezTo>
                  <a:pt x="292" y="88"/>
                  <a:pt x="289" y="98"/>
                  <a:pt x="290" y="96"/>
                </a:cubicBezTo>
                <a:cubicBezTo>
                  <a:pt x="291" y="94"/>
                  <a:pt x="291" y="99"/>
                  <a:pt x="289" y="99"/>
                </a:cubicBezTo>
                <a:cubicBezTo>
                  <a:pt x="287" y="99"/>
                  <a:pt x="285" y="99"/>
                  <a:pt x="285" y="99"/>
                </a:cubicBezTo>
                <a:cubicBezTo>
                  <a:pt x="285" y="99"/>
                  <a:pt x="285" y="98"/>
                  <a:pt x="284" y="96"/>
                </a:cubicBezTo>
                <a:cubicBezTo>
                  <a:pt x="283" y="97"/>
                  <a:pt x="282" y="99"/>
                  <a:pt x="282" y="100"/>
                </a:cubicBezTo>
                <a:cubicBezTo>
                  <a:pt x="282" y="102"/>
                  <a:pt x="285" y="108"/>
                  <a:pt x="286" y="109"/>
                </a:cubicBezTo>
                <a:cubicBezTo>
                  <a:pt x="286" y="110"/>
                  <a:pt x="292" y="111"/>
                  <a:pt x="293" y="112"/>
                </a:cubicBezTo>
                <a:cubicBezTo>
                  <a:pt x="295" y="112"/>
                  <a:pt x="290" y="112"/>
                  <a:pt x="291" y="114"/>
                </a:cubicBezTo>
                <a:cubicBezTo>
                  <a:pt x="292" y="116"/>
                  <a:pt x="294" y="121"/>
                  <a:pt x="297" y="122"/>
                </a:cubicBezTo>
                <a:cubicBezTo>
                  <a:pt x="299" y="123"/>
                  <a:pt x="307" y="128"/>
                  <a:pt x="308" y="130"/>
                </a:cubicBezTo>
                <a:cubicBezTo>
                  <a:pt x="309" y="133"/>
                  <a:pt x="316" y="128"/>
                  <a:pt x="317" y="128"/>
                </a:cubicBezTo>
                <a:cubicBezTo>
                  <a:pt x="318" y="128"/>
                  <a:pt x="318" y="134"/>
                  <a:pt x="322" y="134"/>
                </a:cubicBezTo>
                <a:cubicBezTo>
                  <a:pt x="325" y="135"/>
                  <a:pt x="327" y="134"/>
                  <a:pt x="330" y="131"/>
                </a:cubicBezTo>
                <a:cubicBezTo>
                  <a:pt x="333" y="128"/>
                  <a:pt x="333" y="125"/>
                  <a:pt x="333" y="122"/>
                </a:cubicBezTo>
                <a:cubicBezTo>
                  <a:pt x="333" y="119"/>
                  <a:pt x="333" y="117"/>
                  <a:pt x="337" y="118"/>
                </a:cubicBezTo>
                <a:cubicBezTo>
                  <a:pt x="340" y="119"/>
                  <a:pt x="342" y="117"/>
                  <a:pt x="342" y="115"/>
                </a:cubicBezTo>
                <a:cubicBezTo>
                  <a:pt x="342" y="112"/>
                  <a:pt x="339" y="108"/>
                  <a:pt x="344" y="107"/>
                </a:cubicBezTo>
                <a:cubicBezTo>
                  <a:pt x="350" y="106"/>
                  <a:pt x="353" y="103"/>
                  <a:pt x="357" y="103"/>
                </a:cubicBezTo>
                <a:cubicBezTo>
                  <a:pt x="360" y="103"/>
                  <a:pt x="369" y="104"/>
                  <a:pt x="370" y="103"/>
                </a:cubicBezTo>
                <a:cubicBezTo>
                  <a:pt x="372" y="101"/>
                  <a:pt x="376" y="93"/>
                  <a:pt x="379" y="93"/>
                </a:cubicBezTo>
                <a:cubicBezTo>
                  <a:pt x="382" y="92"/>
                  <a:pt x="390" y="94"/>
                  <a:pt x="396" y="93"/>
                </a:cubicBezTo>
                <a:cubicBezTo>
                  <a:pt x="403" y="92"/>
                  <a:pt x="411" y="88"/>
                  <a:pt x="413" y="88"/>
                </a:cubicBezTo>
                <a:cubicBezTo>
                  <a:pt x="415" y="88"/>
                  <a:pt x="421" y="88"/>
                  <a:pt x="419" y="87"/>
                </a:cubicBezTo>
                <a:cubicBezTo>
                  <a:pt x="417" y="85"/>
                  <a:pt x="415" y="81"/>
                  <a:pt x="411" y="81"/>
                </a:cubicBezTo>
                <a:cubicBezTo>
                  <a:pt x="407" y="81"/>
                  <a:pt x="406" y="73"/>
                  <a:pt x="407" y="73"/>
                </a:cubicBezTo>
                <a:cubicBezTo>
                  <a:pt x="408" y="73"/>
                  <a:pt x="418" y="76"/>
                  <a:pt x="417" y="79"/>
                </a:cubicBezTo>
                <a:cubicBezTo>
                  <a:pt x="417" y="82"/>
                  <a:pt x="419" y="85"/>
                  <a:pt x="424" y="84"/>
                </a:cubicBezTo>
                <a:cubicBezTo>
                  <a:pt x="429" y="83"/>
                  <a:pt x="429" y="79"/>
                  <a:pt x="428" y="78"/>
                </a:cubicBezTo>
                <a:cubicBezTo>
                  <a:pt x="426" y="77"/>
                  <a:pt x="426" y="74"/>
                  <a:pt x="425" y="73"/>
                </a:cubicBezTo>
                <a:cubicBezTo>
                  <a:pt x="423" y="71"/>
                  <a:pt x="421" y="65"/>
                  <a:pt x="426" y="65"/>
                </a:cubicBezTo>
                <a:cubicBezTo>
                  <a:pt x="432" y="65"/>
                  <a:pt x="442" y="70"/>
                  <a:pt x="442" y="66"/>
                </a:cubicBezTo>
                <a:cubicBezTo>
                  <a:pt x="441" y="62"/>
                  <a:pt x="441" y="58"/>
                  <a:pt x="443" y="56"/>
                </a:cubicBezTo>
                <a:cubicBezTo>
                  <a:pt x="444" y="54"/>
                  <a:pt x="447" y="53"/>
                  <a:pt x="445" y="52"/>
                </a:cubicBezTo>
                <a:cubicBezTo>
                  <a:pt x="444" y="51"/>
                  <a:pt x="441" y="53"/>
                  <a:pt x="439" y="50"/>
                </a:cubicBezTo>
                <a:cubicBezTo>
                  <a:pt x="438" y="46"/>
                  <a:pt x="441" y="44"/>
                  <a:pt x="443" y="43"/>
                </a:cubicBezTo>
                <a:cubicBezTo>
                  <a:pt x="445" y="41"/>
                  <a:pt x="454" y="33"/>
                  <a:pt x="460" y="32"/>
                </a:cubicBezTo>
                <a:cubicBezTo>
                  <a:pt x="465" y="31"/>
                  <a:pt x="469" y="26"/>
                  <a:pt x="465" y="25"/>
                </a:cubicBezTo>
                <a:cubicBezTo>
                  <a:pt x="461" y="24"/>
                  <a:pt x="453" y="22"/>
                  <a:pt x="448" y="25"/>
                </a:cubicBezTo>
                <a:cubicBezTo>
                  <a:pt x="443" y="29"/>
                  <a:pt x="441" y="32"/>
                  <a:pt x="435" y="31"/>
                </a:cubicBezTo>
                <a:cubicBezTo>
                  <a:pt x="429" y="29"/>
                  <a:pt x="428" y="24"/>
                  <a:pt x="424" y="22"/>
                </a:cubicBezTo>
                <a:cubicBezTo>
                  <a:pt x="419" y="18"/>
                  <a:pt x="422" y="11"/>
                  <a:pt x="417" y="12"/>
                </a:cubicBezTo>
                <a:cubicBezTo>
                  <a:pt x="412" y="12"/>
                  <a:pt x="412" y="12"/>
                  <a:pt x="412" y="12"/>
                </a:cubicBezTo>
                <a:cubicBezTo>
                  <a:pt x="412" y="12"/>
                  <a:pt x="406" y="12"/>
                  <a:pt x="403" y="12"/>
                </a:cubicBezTo>
                <a:cubicBezTo>
                  <a:pt x="398" y="13"/>
                  <a:pt x="395" y="15"/>
                  <a:pt x="392" y="14"/>
                </a:cubicBezTo>
                <a:cubicBezTo>
                  <a:pt x="387" y="13"/>
                  <a:pt x="382" y="15"/>
                  <a:pt x="381" y="16"/>
                </a:cubicBezTo>
                <a:cubicBezTo>
                  <a:pt x="369" y="17"/>
                  <a:pt x="360" y="15"/>
                  <a:pt x="358" y="15"/>
                </a:cubicBezTo>
                <a:cubicBezTo>
                  <a:pt x="357" y="15"/>
                  <a:pt x="366" y="15"/>
                  <a:pt x="373" y="15"/>
                </a:cubicBezTo>
                <a:cubicBezTo>
                  <a:pt x="379" y="14"/>
                  <a:pt x="389" y="13"/>
                  <a:pt x="393" y="12"/>
                </a:cubicBezTo>
                <a:cubicBezTo>
                  <a:pt x="397" y="12"/>
                  <a:pt x="395" y="11"/>
                  <a:pt x="394" y="11"/>
                </a:cubicBezTo>
                <a:cubicBezTo>
                  <a:pt x="403" y="10"/>
                  <a:pt x="412" y="10"/>
                  <a:pt x="421" y="10"/>
                </a:cubicBezTo>
                <a:cubicBezTo>
                  <a:pt x="509" y="10"/>
                  <a:pt x="592" y="38"/>
                  <a:pt x="659" y="86"/>
                </a:cubicBezTo>
                <a:cubicBezTo>
                  <a:pt x="651" y="83"/>
                  <a:pt x="643" y="80"/>
                  <a:pt x="638" y="81"/>
                </a:cubicBezTo>
                <a:cubicBezTo>
                  <a:pt x="628" y="82"/>
                  <a:pt x="603" y="93"/>
                  <a:pt x="601" y="94"/>
                </a:cubicBezTo>
                <a:cubicBezTo>
                  <a:pt x="600" y="95"/>
                  <a:pt x="598" y="100"/>
                  <a:pt x="593" y="104"/>
                </a:cubicBezTo>
                <a:cubicBezTo>
                  <a:pt x="589" y="108"/>
                  <a:pt x="580" y="112"/>
                  <a:pt x="572" y="113"/>
                </a:cubicBezTo>
                <a:cubicBezTo>
                  <a:pt x="564" y="114"/>
                  <a:pt x="556" y="126"/>
                  <a:pt x="556" y="128"/>
                </a:cubicBezTo>
                <a:cubicBezTo>
                  <a:pt x="556" y="130"/>
                  <a:pt x="560" y="137"/>
                  <a:pt x="559" y="138"/>
                </a:cubicBezTo>
                <a:cubicBezTo>
                  <a:pt x="559" y="139"/>
                  <a:pt x="562" y="146"/>
                  <a:pt x="567" y="149"/>
                </a:cubicBezTo>
                <a:cubicBezTo>
                  <a:pt x="571" y="151"/>
                  <a:pt x="579" y="151"/>
                  <a:pt x="580" y="148"/>
                </a:cubicBezTo>
                <a:cubicBezTo>
                  <a:pt x="580" y="145"/>
                  <a:pt x="585" y="140"/>
                  <a:pt x="586" y="144"/>
                </a:cubicBezTo>
                <a:cubicBezTo>
                  <a:pt x="587" y="148"/>
                  <a:pt x="592" y="154"/>
                  <a:pt x="591" y="157"/>
                </a:cubicBezTo>
                <a:cubicBezTo>
                  <a:pt x="591" y="158"/>
                  <a:pt x="591" y="163"/>
                  <a:pt x="592" y="166"/>
                </a:cubicBezTo>
                <a:cubicBezTo>
                  <a:pt x="591" y="167"/>
                  <a:pt x="591" y="167"/>
                  <a:pt x="590" y="167"/>
                </a:cubicBezTo>
                <a:cubicBezTo>
                  <a:pt x="590" y="167"/>
                  <a:pt x="587" y="166"/>
                  <a:pt x="586" y="162"/>
                </a:cubicBezTo>
                <a:cubicBezTo>
                  <a:pt x="585" y="158"/>
                  <a:pt x="587" y="154"/>
                  <a:pt x="585" y="153"/>
                </a:cubicBezTo>
                <a:cubicBezTo>
                  <a:pt x="582" y="152"/>
                  <a:pt x="575" y="153"/>
                  <a:pt x="574" y="156"/>
                </a:cubicBezTo>
                <a:cubicBezTo>
                  <a:pt x="573" y="159"/>
                  <a:pt x="572" y="164"/>
                  <a:pt x="574" y="166"/>
                </a:cubicBezTo>
                <a:cubicBezTo>
                  <a:pt x="576" y="169"/>
                  <a:pt x="581" y="174"/>
                  <a:pt x="577" y="172"/>
                </a:cubicBezTo>
                <a:cubicBezTo>
                  <a:pt x="572" y="171"/>
                  <a:pt x="566" y="170"/>
                  <a:pt x="562" y="173"/>
                </a:cubicBezTo>
                <a:cubicBezTo>
                  <a:pt x="559" y="175"/>
                  <a:pt x="554" y="181"/>
                  <a:pt x="554" y="181"/>
                </a:cubicBezTo>
                <a:cubicBezTo>
                  <a:pt x="554" y="181"/>
                  <a:pt x="543" y="182"/>
                  <a:pt x="543" y="185"/>
                </a:cubicBezTo>
                <a:cubicBezTo>
                  <a:pt x="543" y="188"/>
                  <a:pt x="543" y="192"/>
                  <a:pt x="539" y="192"/>
                </a:cubicBezTo>
                <a:cubicBezTo>
                  <a:pt x="535" y="192"/>
                  <a:pt x="530" y="194"/>
                  <a:pt x="525" y="194"/>
                </a:cubicBezTo>
                <a:cubicBezTo>
                  <a:pt x="520" y="195"/>
                  <a:pt x="520" y="198"/>
                  <a:pt x="514" y="198"/>
                </a:cubicBezTo>
                <a:cubicBezTo>
                  <a:pt x="508" y="198"/>
                  <a:pt x="507" y="201"/>
                  <a:pt x="513" y="203"/>
                </a:cubicBezTo>
                <a:cubicBezTo>
                  <a:pt x="519" y="204"/>
                  <a:pt x="528" y="208"/>
                  <a:pt x="528" y="213"/>
                </a:cubicBezTo>
                <a:cubicBezTo>
                  <a:pt x="529" y="217"/>
                  <a:pt x="528" y="222"/>
                  <a:pt x="526" y="227"/>
                </a:cubicBezTo>
                <a:cubicBezTo>
                  <a:pt x="525" y="230"/>
                  <a:pt x="516" y="227"/>
                  <a:pt x="510" y="227"/>
                </a:cubicBezTo>
                <a:cubicBezTo>
                  <a:pt x="505" y="227"/>
                  <a:pt x="494" y="225"/>
                  <a:pt x="489" y="227"/>
                </a:cubicBezTo>
                <a:cubicBezTo>
                  <a:pt x="485" y="229"/>
                  <a:pt x="486" y="239"/>
                  <a:pt x="488" y="244"/>
                </a:cubicBezTo>
                <a:cubicBezTo>
                  <a:pt x="489" y="249"/>
                  <a:pt x="487" y="251"/>
                  <a:pt x="485" y="253"/>
                </a:cubicBezTo>
                <a:cubicBezTo>
                  <a:pt x="484" y="254"/>
                  <a:pt x="483" y="259"/>
                  <a:pt x="486" y="261"/>
                </a:cubicBezTo>
                <a:cubicBezTo>
                  <a:pt x="488" y="263"/>
                  <a:pt x="490" y="268"/>
                  <a:pt x="492" y="269"/>
                </a:cubicBezTo>
                <a:cubicBezTo>
                  <a:pt x="494" y="269"/>
                  <a:pt x="500" y="267"/>
                  <a:pt x="502" y="270"/>
                </a:cubicBezTo>
                <a:cubicBezTo>
                  <a:pt x="504" y="273"/>
                  <a:pt x="507" y="279"/>
                  <a:pt x="508" y="278"/>
                </a:cubicBezTo>
                <a:cubicBezTo>
                  <a:pt x="509" y="276"/>
                  <a:pt x="511" y="269"/>
                  <a:pt x="513" y="271"/>
                </a:cubicBezTo>
                <a:cubicBezTo>
                  <a:pt x="516" y="272"/>
                  <a:pt x="521" y="270"/>
                  <a:pt x="525" y="270"/>
                </a:cubicBezTo>
                <a:cubicBezTo>
                  <a:pt x="529" y="270"/>
                  <a:pt x="531" y="264"/>
                  <a:pt x="535" y="262"/>
                </a:cubicBezTo>
                <a:cubicBezTo>
                  <a:pt x="539" y="259"/>
                  <a:pt x="537" y="259"/>
                  <a:pt x="535" y="256"/>
                </a:cubicBezTo>
                <a:cubicBezTo>
                  <a:pt x="534" y="253"/>
                  <a:pt x="539" y="249"/>
                  <a:pt x="542" y="246"/>
                </a:cubicBezTo>
                <a:cubicBezTo>
                  <a:pt x="545" y="242"/>
                  <a:pt x="551" y="245"/>
                  <a:pt x="552" y="241"/>
                </a:cubicBezTo>
                <a:cubicBezTo>
                  <a:pt x="553" y="237"/>
                  <a:pt x="554" y="230"/>
                  <a:pt x="557" y="231"/>
                </a:cubicBezTo>
                <a:cubicBezTo>
                  <a:pt x="561" y="231"/>
                  <a:pt x="566" y="234"/>
                  <a:pt x="569" y="234"/>
                </a:cubicBezTo>
                <a:cubicBezTo>
                  <a:pt x="572" y="234"/>
                  <a:pt x="578" y="229"/>
                  <a:pt x="580" y="228"/>
                </a:cubicBezTo>
                <a:cubicBezTo>
                  <a:pt x="581" y="227"/>
                  <a:pt x="588" y="228"/>
                  <a:pt x="589" y="233"/>
                </a:cubicBezTo>
                <a:cubicBezTo>
                  <a:pt x="590" y="237"/>
                  <a:pt x="598" y="243"/>
                  <a:pt x="599" y="244"/>
                </a:cubicBezTo>
                <a:cubicBezTo>
                  <a:pt x="601" y="245"/>
                  <a:pt x="612" y="250"/>
                  <a:pt x="614" y="252"/>
                </a:cubicBezTo>
                <a:cubicBezTo>
                  <a:pt x="616" y="253"/>
                  <a:pt x="619" y="258"/>
                  <a:pt x="620" y="262"/>
                </a:cubicBezTo>
                <a:cubicBezTo>
                  <a:pt x="621" y="266"/>
                  <a:pt x="626" y="271"/>
                  <a:pt x="626" y="268"/>
                </a:cubicBezTo>
                <a:cubicBezTo>
                  <a:pt x="626" y="264"/>
                  <a:pt x="621" y="252"/>
                  <a:pt x="624" y="253"/>
                </a:cubicBezTo>
                <a:cubicBezTo>
                  <a:pt x="627" y="254"/>
                  <a:pt x="630" y="252"/>
                  <a:pt x="630" y="252"/>
                </a:cubicBezTo>
                <a:cubicBezTo>
                  <a:pt x="630" y="252"/>
                  <a:pt x="622" y="245"/>
                  <a:pt x="619" y="244"/>
                </a:cubicBezTo>
                <a:cubicBezTo>
                  <a:pt x="616" y="242"/>
                  <a:pt x="610" y="239"/>
                  <a:pt x="608" y="233"/>
                </a:cubicBezTo>
                <a:cubicBezTo>
                  <a:pt x="605" y="228"/>
                  <a:pt x="598" y="227"/>
                  <a:pt x="599" y="222"/>
                </a:cubicBezTo>
                <a:cubicBezTo>
                  <a:pt x="599" y="217"/>
                  <a:pt x="605" y="220"/>
                  <a:pt x="608" y="224"/>
                </a:cubicBezTo>
                <a:cubicBezTo>
                  <a:pt x="612" y="229"/>
                  <a:pt x="621" y="235"/>
                  <a:pt x="624" y="238"/>
                </a:cubicBezTo>
                <a:cubicBezTo>
                  <a:pt x="627" y="242"/>
                  <a:pt x="632" y="244"/>
                  <a:pt x="633" y="248"/>
                </a:cubicBezTo>
                <a:cubicBezTo>
                  <a:pt x="634" y="253"/>
                  <a:pt x="638" y="258"/>
                  <a:pt x="640" y="261"/>
                </a:cubicBezTo>
                <a:cubicBezTo>
                  <a:pt x="641" y="263"/>
                  <a:pt x="643" y="279"/>
                  <a:pt x="644" y="282"/>
                </a:cubicBezTo>
                <a:cubicBezTo>
                  <a:pt x="645" y="284"/>
                  <a:pt x="652" y="277"/>
                  <a:pt x="654" y="275"/>
                </a:cubicBezTo>
                <a:cubicBezTo>
                  <a:pt x="656" y="273"/>
                  <a:pt x="660" y="272"/>
                  <a:pt x="660" y="268"/>
                </a:cubicBezTo>
                <a:cubicBezTo>
                  <a:pt x="660" y="264"/>
                  <a:pt x="655" y="260"/>
                  <a:pt x="653" y="259"/>
                </a:cubicBezTo>
                <a:cubicBezTo>
                  <a:pt x="651" y="257"/>
                  <a:pt x="657" y="256"/>
                  <a:pt x="659" y="254"/>
                </a:cubicBezTo>
                <a:cubicBezTo>
                  <a:pt x="661" y="252"/>
                  <a:pt x="664" y="249"/>
                  <a:pt x="666" y="252"/>
                </a:cubicBezTo>
                <a:cubicBezTo>
                  <a:pt x="668" y="255"/>
                  <a:pt x="667" y="267"/>
                  <a:pt x="668" y="269"/>
                </a:cubicBezTo>
                <a:cubicBezTo>
                  <a:pt x="669" y="271"/>
                  <a:pt x="677" y="275"/>
                  <a:pt x="679" y="278"/>
                </a:cubicBezTo>
                <a:cubicBezTo>
                  <a:pt x="680" y="280"/>
                  <a:pt x="687" y="282"/>
                  <a:pt x="688" y="280"/>
                </a:cubicBezTo>
                <a:cubicBezTo>
                  <a:pt x="689" y="279"/>
                  <a:pt x="695" y="282"/>
                  <a:pt x="697" y="282"/>
                </a:cubicBezTo>
                <a:cubicBezTo>
                  <a:pt x="698" y="283"/>
                  <a:pt x="703" y="282"/>
                  <a:pt x="706" y="281"/>
                </a:cubicBezTo>
                <a:cubicBezTo>
                  <a:pt x="709" y="280"/>
                  <a:pt x="711" y="277"/>
                  <a:pt x="711" y="284"/>
                </a:cubicBezTo>
                <a:cubicBezTo>
                  <a:pt x="711" y="290"/>
                  <a:pt x="711" y="300"/>
                  <a:pt x="707" y="305"/>
                </a:cubicBezTo>
                <a:cubicBezTo>
                  <a:pt x="704" y="310"/>
                  <a:pt x="705" y="313"/>
                  <a:pt x="701" y="313"/>
                </a:cubicBezTo>
                <a:cubicBezTo>
                  <a:pt x="700" y="312"/>
                  <a:pt x="698" y="312"/>
                  <a:pt x="697" y="313"/>
                </a:cubicBezTo>
                <a:cubicBezTo>
                  <a:pt x="696" y="310"/>
                  <a:pt x="694" y="308"/>
                  <a:pt x="692" y="309"/>
                </a:cubicBezTo>
                <a:cubicBezTo>
                  <a:pt x="687" y="310"/>
                  <a:pt x="681" y="310"/>
                  <a:pt x="678" y="316"/>
                </a:cubicBezTo>
                <a:cubicBezTo>
                  <a:pt x="674" y="322"/>
                  <a:pt x="672" y="323"/>
                  <a:pt x="671" y="320"/>
                </a:cubicBezTo>
                <a:cubicBezTo>
                  <a:pt x="671" y="318"/>
                  <a:pt x="682" y="310"/>
                  <a:pt x="681" y="307"/>
                </a:cubicBezTo>
                <a:cubicBezTo>
                  <a:pt x="679" y="305"/>
                  <a:pt x="670" y="305"/>
                  <a:pt x="665" y="305"/>
                </a:cubicBezTo>
                <a:cubicBezTo>
                  <a:pt x="659" y="305"/>
                  <a:pt x="655" y="301"/>
                  <a:pt x="651" y="299"/>
                </a:cubicBezTo>
                <a:cubicBezTo>
                  <a:pt x="647" y="298"/>
                  <a:pt x="645" y="309"/>
                  <a:pt x="641" y="314"/>
                </a:cubicBezTo>
                <a:cubicBezTo>
                  <a:pt x="637" y="319"/>
                  <a:pt x="631" y="311"/>
                  <a:pt x="627" y="311"/>
                </a:cubicBezTo>
                <a:cubicBezTo>
                  <a:pt x="623" y="310"/>
                  <a:pt x="616" y="303"/>
                  <a:pt x="616" y="303"/>
                </a:cubicBezTo>
                <a:cubicBezTo>
                  <a:pt x="616" y="303"/>
                  <a:pt x="608" y="299"/>
                  <a:pt x="605" y="299"/>
                </a:cubicBezTo>
                <a:cubicBezTo>
                  <a:pt x="602" y="299"/>
                  <a:pt x="596" y="292"/>
                  <a:pt x="594" y="292"/>
                </a:cubicBezTo>
                <a:cubicBezTo>
                  <a:pt x="593" y="292"/>
                  <a:pt x="588" y="287"/>
                  <a:pt x="591" y="285"/>
                </a:cubicBezTo>
                <a:cubicBezTo>
                  <a:pt x="595" y="283"/>
                  <a:pt x="602" y="288"/>
                  <a:pt x="598" y="276"/>
                </a:cubicBezTo>
                <a:cubicBezTo>
                  <a:pt x="594" y="265"/>
                  <a:pt x="583" y="266"/>
                  <a:pt x="580" y="268"/>
                </a:cubicBezTo>
                <a:cubicBezTo>
                  <a:pt x="577" y="269"/>
                  <a:pt x="555" y="268"/>
                  <a:pt x="553" y="268"/>
                </a:cubicBezTo>
                <a:cubicBezTo>
                  <a:pt x="551" y="268"/>
                  <a:pt x="538" y="273"/>
                  <a:pt x="534" y="275"/>
                </a:cubicBezTo>
                <a:cubicBezTo>
                  <a:pt x="530" y="277"/>
                  <a:pt x="523" y="280"/>
                  <a:pt x="521" y="281"/>
                </a:cubicBezTo>
                <a:cubicBezTo>
                  <a:pt x="519" y="282"/>
                  <a:pt x="510" y="278"/>
                  <a:pt x="506" y="281"/>
                </a:cubicBezTo>
                <a:cubicBezTo>
                  <a:pt x="500" y="284"/>
                  <a:pt x="495" y="290"/>
                  <a:pt x="494" y="290"/>
                </a:cubicBezTo>
                <a:cubicBezTo>
                  <a:pt x="493" y="290"/>
                  <a:pt x="489" y="293"/>
                  <a:pt x="486" y="302"/>
                </a:cubicBezTo>
                <a:cubicBezTo>
                  <a:pt x="483" y="310"/>
                  <a:pt x="487" y="317"/>
                  <a:pt x="481" y="320"/>
                </a:cubicBezTo>
                <a:cubicBezTo>
                  <a:pt x="476" y="322"/>
                  <a:pt x="465" y="327"/>
                  <a:pt x="462" y="331"/>
                </a:cubicBezTo>
                <a:cubicBezTo>
                  <a:pt x="458" y="335"/>
                  <a:pt x="455" y="353"/>
                  <a:pt x="450" y="360"/>
                </a:cubicBezTo>
                <a:cubicBezTo>
                  <a:pt x="446" y="367"/>
                  <a:pt x="450" y="374"/>
                  <a:pt x="451" y="378"/>
                </a:cubicBezTo>
                <a:cubicBezTo>
                  <a:pt x="452" y="383"/>
                  <a:pt x="456" y="391"/>
                  <a:pt x="450" y="399"/>
                </a:cubicBezTo>
                <a:cubicBezTo>
                  <a:pt x="445" y="407"/>
                  <a:pt x="446" y="411"/>
                  <a:pt x="443" y="411"/>
                </a:cubicBezTo>
                <a:cubicBezTo>
                  <a:pt x="441" y="412"/>
                  <a:pt x="446" y="414"/>
                  <a:pt x="447" y="420"/>
                </a:cubicBezTo>
                <a:cubicBezTo>
                  <a:pt x="447" y="425"/>
                  <a:pt x="442" y="431"/>
                  <a:pt x="451" y="436"/>
                </a:cubicBezTo>
                <a:cubicBezTo>
                  <a:pt x="460" y="441"/>
                  <a:pt x="468" y="441"/>
                  <a:pt x="471" y="448"/>
                </a:cubicBezTo>
                <a:cubicBezTo>
                  <a:pt x="473" y="454"/>
                  <a:pt x="481" y="469"/>
                  <a:pt x="481" y="469"/>
                </a:cubicBezTo>
                <a:cubicBezTo>
                  <a:pt x="481" y="469"/>
                  <a:pt x="489" y="478"/>
                  <a:pt x="493" y="482"/>
                </a:cubicBezTo>
                <a:cubicBezTo>
                  <a:pt x="497" y="486"/>
                  <a:pt x="498" y="484"/>
                  <a:pt x="499" y="480"/>
                </a:cubicBezTo>
                <a:cubicBezTo>
                  <a:pt x="500" y="476"/>
                  <a:pt x="506" y="475"/>
                  <a:pt x="512" y="475"/>
                </a:cubicBezTo>
                <a:cubicBezTo>
                  <a:pt x="519" y="475"/>
                  <a:pt x="523" y="477"/>
                  <a:pt x="530" y="475"/>
                </a:cubicBezTo>
                <a:cubicBezTo>
                  <a:pt x="536" y="474"/>
                  <a:pt x="541" y="465"/>
                  <a:pt x="543" y="464"/>
                </a:cubicBezTo>
                <a:cubicBezTo>
                  <a:pt x="545" y="463"/>
                  <a:pt x="555" y="461"/>
                  <a:pt x="561" y="465"/>
                </a:cubicBezTo>
                <a:cubicBezTo>
                  <a:pt x="566" y="469"/>
                  <a:pt x="565" y="475"/>
                  <a:pt x="568" y="479"/>
                </a:cubicBezTo>
                <a:cubicBezTo>
                  <a:pt x="571" y="483"/>
                  <a:pt x="577" y="481"/>
                  <a:pt x="581" y="477"/>
                </a:cubicBezTo>
                <a:cubicBezTo>
                  <a:pt x="585" y="473"/>
                  <a:pt x="583" y="475"/>
                  <a:pt x="588" y="478"/>
                </a:cubicBezTo>
                <a:cubicBezTo>
                  <a:pt x="592" y="481"/>
                  <a:pt x="595" y="484"/>
                  <a:pt x="590" y="489"/>
                </a:cubicBezTo>
                <a:cubicBezTo>
                  <a:pt x="586" y="494"/>
                  <a:pt x="588" y="501"/>
                  <a:pt x="585" y="509"/>
                </a:cubicBezTo>
                <a:cubicBezTo>
                  <a:pt x="582" y="516"/>
                  <a:pt x="587" y="516"/>
                  <a:pt x="592" y="519"/>
                </a:cubicBezTo>
                <a:cubicBezTo>
                  <a:pt x="597" y="522"/>
                  <a:pt x="600" y="542"/>
                  <a:pt x="602" y="546"/>
                </a:cubicBezTo>
                <a:cubicBezTo>
                  <a:pt x="605" y="549"/>
                  <a:pt x="601" y="560"/>
                  <a:pt x="603" y="565"/>
                </a:cubicBezTo>
                <a:cubicBezTo>
                  <a:pt x="606" y="571"/>
                  <a:pt x="607" y="575"/>
                  <a:pt x="603" y="578"/>
                </a:cubicBezTo>
                <a:cubicBezTo>
                  <a:pt x="600" y="581"/>
                  <a:pt x="595" y="587"/>
                  <a:pt x="594" y="597"/>
                </a:cubicBezTo>
                <a:cubicBezTo>
                  <a:pt x="593" y="607"/>
                  <a:pt x="595" y="614"/>
                  <a:pt x="596" y="617"/>
                </a:cubicBezTo>
                <a:cubicBezTo>
                  <a:pt x="597" y="620"/>
                  <a:pt x="601" y="629"/>
                  <a:pt x="603" y="632"/>
                </a:cubicBezTo>
                <a:cubicBezTo>
                  <a:pt x="604" y="635"/>
                  <a:pt x="611" y="641"/>
                  <a:pt x="611" y="646"/>
                </a:cubicBezTo>
                <a:cubicBezTo>
                  <a:pt x="611" y="651"/>
                  <a:pt x="604" y="659"/>
                  <a:pt x="606" y="661"/>
                </a:cubicBezTo>
                <a:cubicBezTo>
                  <a:pt x="608" y="664"/>
                  <a:pt x="608" y="668"/>
                  <a:pt x="612" y="671"/>
                </a:cubicBezTo>
                <a:cubicBezTo>
                  <a:pt x="615" y="674"/>
                  <a:pt x="615" y="682"/>
                  <a:pt x="615" y="682"/>
                </a:cubicBezTo>
                <a:cubicBezTo>
                  <a:pt x="615" y="682"/>
                  <a:pt x="616" y="685"/>
                  <a:pt x="616" y="689"/>
                </a:cubicBezTo>
                <a:cubicBezTo>
                  <a:pt x="615" y="694"/>
                  <a:pt x="615" y="697"/>
                  <a:pt x="619" y="698"/>
                </a:cubicBezTo>
                <a:cubicBezTo>
                  <a:pt x="623" y="700"/>
                  <a:pt x="626" y="700"/>
                  <a:pt x="628" y="698"/>
                </a:cubicBezTo>
                <a:cubicBezTo>
                  <a:pt x="630" y="696"/>
                  <a:pt x="639" y="691"/>
                  <a:pt x="644" y="691"/>
                </a:cubicBezTo>
                <a:cubicBezTo>
                  <a:pt x="649" y="691"/>
                  <a:pt x="656" y="692"/>
                  <a:pt x="662" y="687"/>
                </a:cubicBezTo>
                <a:cubicBezTo>
                  <a:pt x="668" y="683"/>
                  <a:pt x="676" y="672"/>
                  <a:pt x="679" y="669"/>
                </a:cubicBezTo>
                <a:cubicBezTo>
                  <a:pt x="682" y="665"/>
                  <a:pt x="689" y="659"/>
                  <a:pt x="689" y="655"/>
                </a:cubicBezTo>
                <a:cubicBezTo>
                  <a:pt x="688" y="652"/>
                  <a:pt x="685" y="647"/>
                  <a:pt x="688" y="644"/>
                </a:cubicBezTo>
                <a:cubicBezTo>
                  <a:pt x="691" y="642"/>
                  <a:pt x="701" y="640"/>
                  <a:pt x="702" y="637"/>
                </a:cubicBezTo>
                <a:cubicBezTo>
                  <a:pt x="703" y="634"/>
                  <a:pt x="701" y="623"/>
                  <a:pt x="700" y="621"/>
                </a:cubicBezTo>
                <a:cubicBezTo>
                  <a:pt x="700" y="619"/>
                  <a:pt x="703" y="614"/>
                  <a:pt x="706" y="609"/>
                </a:cubicBezTo>
                <a:cubicBezTo>
                  <a:pt x="710" y="604"/>
                  <a:pt x="717" y="598"/>
                  <a:pt x="718" y="596"/>
                </a:cubicBezTo>
                <a:cubicBezTo>
                  <a:pt x="720" y="594"/>
                  <a:pt x="727" y="587"/>
                  <a:pt x="728" y="581"/>
                </a:cubicBezTo>
                <a:cubicBezTo>
                  <a:pt x="729" y="574"/>
                  <a:pt x="727" y="567"/>
                  <a:pt x="729" y="563"/>
                </a:cubicBezTo>
                <a:cubicBezTo>
                  <a:pt x="731" y="560"/>
                  <a:pt x="730" y="557"/>
                  <a:pt x="727" y="554"/>
                </a:cubicBezTo>
                <a:cubicBezTo>
                  <a:pt x="724" y="550"/>
                  <a:pt x="724" y="541"/>
                  <a:pt x="723" y="539"/>
                </a:cubicBezTo>
                <a:cubicBezTo>
                  <a:pt x="722" y="537"/>
                  <a:pt x="725" y="524"/>
                  <a:pt x="727" y="523"/>
                </a:cubicBezTo>
                <a:cubicBezTo>
                  <a:pt x="729" y="521"/>
                  <a:pt x="734" y="511"/>
                  <a:pt x="737" y="507"/>
                </a:cubicBezTo>
                <a:cubicBezTo>
                  <a:pt x="740" y="502"/>
                  <a:pt x="748" y="487"/>
                  <a:pt x="752" y="486"/>
                </a:cubicBezTo>
                <a:cubicBezTo>
                  <a:pt x="755" y="485"/>
                  <a:pt x="761" y="477"/>
                  <a:pt x="761" y="472"/>
                </a:cubicBezTo>
                <a:cubicBezTo>
                  <a:pt x="762" y="468"/>
                  <a:pt x="771" y="450"/>
                  <a:pt x="771" y="447"/>
                </a:cubicBezTo>
                <a:cubicBezTo>
                  <a:pt x="772" y="443"/>
                  <a:pt x="775" y="431"/>
                  <a:pt x="774" y="428"/>
                </a:cubicBezTo>
                <a:cubicBezTo>
                  <a:pt x="773" y="425"/>
                  <a:pt x="760" y="433"/>
                  <a:pt x="759" y="434"/>
                </a:cubicBezTo>
                <a:cubicBezTo>
                  <a:pt x="757" y="435"/>
                  <a:pt x="753" y="439"/>
                  <a:pt x="747" y="439"/>
                </a:cubicBezTo>
                <a:cubicBezTo>
                  <a:pt x="742" y="438"/>
                  <a:pt x="745" y="432"/>
                  <a:pt x="744" y="429"/>
                </a:cubicBezTo>
                <a:cubicBezTo>
                  <a:pt x="744" y="426"/>
                  <a:pt x="738" y="414"/>
                  <a:pt x="737" y="414"/>
                </a:cubicBezTo>
                <a:cubicBezTo>
                  <a:pt x="736" y="413"/>
                  <a:pt x="732" y="407"/>
                  <a:pt x="730" y="401"/>
                </a:cubicBezTo>
                <a:cubicBezTo>
                  <a:pt x="728" y="395"/>
                  <a:pt x="721" y="391"/>
                  <a:pt x="718" y="386"/>
                </a:cubicBezTo>
                <a:cubicBezTo>
                  <a:pt x="715" y="381"/>
                  <a:pt x="718" y="367"/>
                  <a:pt x="715" y="360"/>
                </a:cubicBezTo>
                <a:cubicBezTo>
                  <a:pt x="712" y="352"/>
                  <a:pt x="709" y="343"/>
                  <a:pt x="707" y="336"/>
                </a:cubicBezTo>
                <a:cubicBezTo>
                  <a:pt x="706" y="335"/>
                  <a:pt x="705" y="333"/>
                  <a:pt x="704" y="331"/>
                </a:cubicBezTo>
                <a:cubicBezTo>
                  <a:pt x="708" y="330"/>
                  <a:pt x="713" y="329"/>
                  <a:pt x="713" y="331"/>
                </a:cubicBezTo>
                <a:cubicBezTo>
                  <a:pt x="714" y="335"/>
                  <a:pt x="718" y="343"/>
                  <a:pt x="719" y="349"/>
                </a:cubicBezTo>
                <a:cubicBezTo>
                  <a:pt x="720" y="354"/>
                  <a:pt x="724" y="352"/>
                  <a:pt x="724" y="357"/>
                </a:cubicBezTo>
                <a:cubicBezTo>
                  <a:pt x="725" y="363"/>
                  <a:pt x="728" y="375"/>
                  <a:pt x="730" y="376"/>
                </a:cubicBezTo>
                <a:cubicBezTo>
                  <a:pt x="731" y="378"/>
                  <a:pt x="737" y="386"/>
                  <a:pt x="738" y="389"/>
                </a:cubicBezTo>
                <a:cubicBezTo>
                  <a:pt x="739" y="392"/>
                  <a:pt x="741" y="396"/>
                  <a:pt x="742" y="404"/>
                </a:cubicBezTo>
                <a:cubicBezTo>
                  <a:pt x="743" y="411"/>
                  <a:pt x="744" y="422"/>
                  <a:pt x="746" y="423"/>
                </a:cubicBezTo>
                <a:cubicBezTo>
                  <a:pt x="749" y="424"/>
                  <a:pt x="758" y="420"/>
                  <a:pt x="759" y="419"/>
                </a:cubicBezTo>
                <a:cubicBezTo>
                  <a:pt x="761" y="417"/>
                  <a:pt x="771" y="409"/>
                  <a:pt x="775" y="409"/>
                </a:cubicBezTo>
                <a:cubicBezTo>
                  <a:pt x="778" y="408"/>
                  <a:pt x="779" y="404"/>
                  <a:pt x="783" y="403"/>
                </a:cubicBezTo>
                <a:cubicBezTo>
                  <a:pt x="787" y="401"/>
                  <a:pt x="790" y="396"/>
                  <a:pt x="793" y="392"/>
                </a:cubicBezTo>
                <a:cubicBezTo>
                  <a:pt x="796" y="388"/>
                  <a:pt x="799" y="379"/>
                  <a:pt x="800" y="375"/>
                </a:cubicBezTo>
                <a:cubicBezTo>
                  <a:pt x="801" y="372"/>
                  <a:pt x="804" y="370"/>
                  <a:pt x="802" y="366"/>
                </a:cubicBezTo>
                <a:cubicBezTo>
                  <a:pt x="801" y="362"/>
                  <a:pt x="795" y="356"/>
                  <a:pt x="793" y="356"/>
                </a:cubicBezTo>
                <a:cubicBezTo>
                  <a:pt x="791" y="355"/>
                  <a:pt x="791" y="349"/>
                  <a:pt x="790" y="349"/>
                </a:cubicBezTo>
                <a:cubicBezTo>
                  <a:pt x="788" y="349"/>
                  <a:pt x="789" y="352"/>
                  <a:pt x="786" y="354"/>
                </a:cubicBezTo>
                <a:cubicBezTo>
                  <a:pt x="783" y="357"/>
                  <a:pt x="780" y="361"/>
                  <a:pt x="778" y="360"/>
                </a:cubicBezTo>
                <a:cubicBezTo>
                  <a:pt x="776" y="359"/>
                  <a:pt x="779" y="357"/>
                  <a:pt x="776" y="352"/>
                </a:cubicBezTo>
                <a:cubicBezTo>
                  <a:pt x="772" y="348"/>
                  <a:pt x="771" y="347"/>
                  <a:pt x="771" y="343"/>
                </a:cubicBezTo>
                <a:cubicBezTo>
                  <a:pt x="771" y="340"/>
                  <a:pt x="764" y="333"/>
                  <a:pt x="763" y="328"/>
                </a:cubicBezTo>
                <a:cubicBezTo>
                  <a:pt x="762" y="323"/>
                  <a:pt x="768" y="317"/>
                  <a:pt x="769" y="321"/>
                </a:cubicBezTo>
                <a:cubicBezTo>
                  <a:pt x="771" y="326"/>
                  <a:pt x="772" y="333"/>
                  <a:pt x="776" y="336"/>
                </a:cubicBezTo>
                <a:cubicBezTo>
                  <a:pt x="780" y="339"/>
                  <a:pt x="784" y="344"/>
                  <a:pt x="785" y="345"/>
                </a:cubicBezTo>
                <a:cubicBezTo>
                  <a:pt x="787" y="346"/>
                  <a:pt x="791" y="340"/>
                  <a:pt x="792" y="341"/>
                </a:cubicBezTo>
                <a:cubicBezTo>
                  <a:pt x="794" y="342"/>
                  <a:pt x="797" y="351"/>
                  <a:pt x="799" y="353"/>
                </a:cubicBezTo>
                <a:cubicBezTo>
                  <a:pt x="802" y="354"/>
                  <a:pt x="809" y="355"/>
                  <a:pt x="810" y="355"/>
                </a:cubicBezTo>
                <a:cubicBezTo>
                  <a:pt x="811" y="355"/>
                  <a:pt x="816" y="356"/>
                  <a:pt x="817" y="353"/>
                </a:cubicBezTo>
                <a:cubicBezTo>
                  <a:pt x="818" y="351"/>
                  <a:pt x="822" y="349"/>
                  <a:pt x="825" y="348"/>
                </a:cubicBezTo>
                <a:cubicBezTo>
                  <a:pt x="830" y="371"/>
                  <a:pt x="832" y="396"/>
                  <a:pt x="832" y="421"/>
                </a:cubicBezTo>
                <a:cubicBezTo>
                  <a:pt x="832" y="648"/>
                  <a:pt x="647" y="832"/>
                  <a:pt x="421" y="832"/>
                </a:cubicBezTo>
                <a:close/>
                <a:moveTo>
                  <a:pt x="153" y="225"/>
                </a:moveTo>
                <a:cubicBezTo>
                  <a:pt x="151" y="226"/>
                  <a:pt x="148" y="224"/>
                  <a:pt x="148" y="220"/>
                </a:cubicBezTo>
                <a:cubicBezTo>
                  <a:pt x="148" y="217"/>
                  <a:pt x="145" y="227"/>
                  <a:pt x="146" y="230"/>
                </a:cubicBezTo>
                <a:cubicBezTo>
                  <a:pt x="147" y="233"/>
                  <a:pt x="142" y="237"/>
                  <a:pt x="141" y="237"/>
                </a:cubicBezTo>
                <a:cubicBezTo>
                  <a:pt x="139" y="237"/>
                  <a:pt x="138" y="232"/>
                  <a:pt x="139" y="228"/>
                </a:cubicBezTo>
                <a:cubicBezTo>
                  <a:pt x="140" y="223"/>
                  <a:pt x="137" y="220"/>
                  <a:pt x="133" y="220"/>
                </a:cubicBezTo>
                <a:cubicBezTo>
                  <a:pt x="129" y="221"/>
                  <a:pt x="126" y="226"/>
                  <a:pt x="125" y="227"/>
                </a:cubicBezTo>
                <a:cubicBezTo>
                  <a:pt x="123" y="229"/>
                  <a:pt x="122" y="237"/>
                  <a:pt x="123" y="239"/>
                </a:cubicBezTo>
                <a:cubicBezTo>
                  <a:pt x="123" y="241"/>
                  <a:pt x="123" y="248"/>
                  <a:pt x="119" y="248"/>
                </a:cubicBezTo>
                <a:cubicBezTo>
                  <a:pt x="115" y="248"/>
                  <a:pt x="117" y="239"/>
                  <a:pt x="117" y="236"/>
                </a:cubicBezTo>
                <a:cubicBezTo>
                  <a:pt x="118" y="233"/>
                  <a:pt x="117" y="226"/>
                  <a:pt x="119" y="222"/>
                </a:cubicBezTo>
                <a:cubicBezTo>
                  <a:pt x="120" y="218"/>
                  <a:pt x="125" y="216"/>
                  <a:pt x="128" y="215"/>
                </a:cubicBezTo>
                <a:cubicBezTo>
                  <a:pt x="131" y="215"/>
                  <a:pt x="138" y="217"/>
                  <a:pt x="139" y="217"/>
                </a:cubicBezTo>
                <a:cubicBezTo>
                  <a:pt x="140" y="216"/>
                  <a:pt x="146" y="216"/>
                  <a:pt x="149" y="216"/>
                </a:cubicBezTo>
                <a:cubicBezTo>
                  <a:pt x="151" y="216"/>
                  <a:pt x="155" y="225"/>
                  <a:pt x="153" y="225"/>
                </a:cubicBezTo>
                <a:close/>
                <a:moveTo>
                  <a:pt x="160" y="226"/>
                </a:moveTo>
                <a:cubicBezTo>
                  <a:pt x="161" y="227"/>
                  <a:pt x="170" y="224"/>
                  <a:pt x="171" y="227"/>
                </a:cubicBezTo>
                <a:cubicBezTo>
                  <a:pt x="173" y="229"/>
                  <a:pt x="169" y="230"/>
                  <a:pt x="165" y="232"/>
                </a:cubicBezTo>
                <a:cubicBezTo>
                  <a:pt x="161" y="234"/>
                  <a:pt x="160" y="234"/>
                  <a:pt x="158" y="237"/>
                </a:cubicBezTo>
                <a:cubicBezTo>
                  <a:pt x="156" y="239"/>
                  <a:pt x="151" y="241"/>
                  <a:pt x="148" y="244"/>
                </a:cubicBezTo>
                <a:cubicBezTo>
                  <a:pt x="146" y="247"/>
                  <a:pt x="141" y="249"/>
                  <a:pt x="141" y="247"/>
                </a:cubicBezTo>
                <a:cubicBezTo>
                  <a:pt x="140" y="244"/>
                  <a:pt x="141" y="245"/>
                  <a:pt x="142" y="244"/>
                </a:cubicBezTo>
                <a:cubicBezTo>
                  <a:pt x="142" y="242"/>
                  <a:pt x="149" y="238"/>
                  <a:pt x="149" y="238"/>
                </a:cubicBezTo>
                <a:cubicBezTo>
                  <a:pt x="149" y="238"/>
                  <a:pt x="159" y="226"/>
                  <a:pt x="160" y="226"/>
                </a:cubicBezTo>
                <a:close/>
                <a:moveTo>
                  <a:pt x="129" y="212"/>
                </a:moveTo>
                <a:cubicBezTo>
                  <a:pt x="128" y="212"/>
                  <a:pt x="124" y="211"/>
                  <a:pt x="121" y="211"/>
                </a:cubicBezTo>
                <a:cubicBezTo>
                  <a:pt x="117" y="212"/>
                  <a:pt x="118" y="209"/>
                  <a:pt x="117" y="209"/>
                </a:cubicBezTo>
                <a:cubicBezTo>
                  <a:pt x="115" y="210"/>
                  <a:pt x="111" y="211"/>
                  <a:pt x="109" y="213"/>
                </a:cubicBezTo>
                <a:cubicBezTo>
                  <a:pt x="107" y="214"/>
                  <a:pt x="103" y="215"/>
                  <a:pt x="103" y="212"/>
                </a:cubicBezTo>
                <a:cubicBezTo>
                  <a:pt x="104" y="208"/>
                  <a:pt x="105" y="209"/>
                  <a:pt x="110" y="206"/>
                </a:cubicBezTo>
                <a:cubicBezTo>
                  <a:pt x="115" y="203"/>
                  <a:pt x="121" y="196"/>
                  <a:pt x="123" y="199"/>
                </a:cubicBezTo>
                <a:cubicBezTo>
                  <a:pt x="132" y="205"/>
                  <a:pt x="132" y="205"/>
                  <a:pt x="132" y="205"/>
                </a:cubicBezTo>
                <a:cubicBezTo>
                  <a:pt x="134" y="205"/>
                  <a:pt x="131" y="211"/>
                  <a:pt x="129" y="212"/>
                </a:cubicBezTo>
                <a:close/>
                <a:moveTo>
                  <a:pt x="704" y="499"/>
                </a:moveTo>
                <a:cubicBezTo>
                  <a:pt x="706" y="503"/>
                  <a:pt x="700" y="517"/>
                  <a:pt x="696" y="516"/>
                </a:cubicBezTo>
                <a:cubicBezTo>
                  <a:pt x="693" y="515"/>
                  <a:pt x="695" y="503"/>
                  <a:pt x="696" y="501"/>
                </a:cubicBezTo>
                <a:cubicBezTo>
                  <a:pt x="697" y="498"/>
                  <a:pt x="704" y="497"/>
                  <a:pt x="704" y="499"/>
                </a:cubicBezTo>
                <a:close/>
                <a:moveTo>
                  <a:pt x="480" y="167"/>
                </a:moveTo>
                <a:cubicBezTo>
                  <a:pt x="481" y="171"/>
                  <a:pt x="483" y="173"/>
                  <a:pt x="480" y="175"/>
                </a:cubicBezTo>
                <a:cubicBezTo>
                  <a:pt x="478" y="176"/>
                  <a:pt x="481" y="182"/>
                  <a:pt x="485" y="183"/>
                </a:cubicBezTo>
                <a:cubicBezTo>
                  <a:pt x="488" y="183"/>
                  <a:pt x="492" y="180"/>
                  <a:pt x="495" y="179"/>
                </a:cubicBezTo>
                <a:cubicBezTo>
                  <a:pt x="498" y="177"/>
                  <a:pt x="503" y="175"/>
                  <a:pt x="503" y="170"/>
                </a:cubicBezTo>
                <a:cubicBezTo>
                  <a:pt x="502" y="166"/>
                  <a:pt x="501" y="162"/>
                  <a:pt x="499" y="160"/>
                </a:cubicBezTo>
                <a:cubicBezTo>
                  <a:pt x="498" y="158"/>
                  <a:pt x="494" y="158"/>
                  <a:pt x="492" y="158"/>
                </a:cubicBezTo>
                <a:cubicBezTo>
                  <a:pt x="488" y="159"/>
                  <a:pt x="488" y="163"/>
                  <a:pt x="485" y="163"/>
                </a:cubicBezTo>
                <a:cubicBezTo>
                  <a:pt x="482" y="163"/>
                  <a:pt x="479" y="164"/>
                  <a:pt x="480" y="167"/>
                </a:cubicBezTo>
                <a:close/>
                <a:moveTo>
                  <a:pt x="279" y="93"/>
                </a:moveTo>
                <a:cubicBezTo>
                  <a:pt x="276" y="97"/>
                  <a:pt x="278" y="96"/>
                  <a:pt x="280" y="96"/>
                </a:cubicBezTo>
                <a:cubicBezTo>
                  <a:pt x="281" y="96"/>
                  <a:pt x="282" y="95"/>
                  <a:pt x="284" y="95"/>
                </a:cubicBezTo>
                <a:cubicBezTo>
                  <a:pt x="283" y="92"/>
                  <a:pt x="281" y="90"/>
                  <a:pt x="279" y="93"/>
                </a:cubicBezTo>
                <a:close/>
                <a:moveTo>
                  <a:pt x="506" y="162"/>
                </a:moveTo>
                <a:cubicBezTo>
                  <a:pt x="510" y="164"/>
                  <a:pt x="520" y="167"/>
                  <a:pt x="516" y="168"/>
                </a:cubicBezTo>
                <a:cubicBezTo>
                  <a:pt x="513" y="170"/>
                  <a:pt x="503" y="179"/>
                  <a:pt x="502" y="182"/>
                </a:cubicBezTo>
                <a:cubicBezTo>
                  <a:pt x="501" y="185"/>
                  <a:pt x="514" y="184"/>
                  <a:pt x="514" y="184"/>
                </a:cubicBezTo>
                <a:cubicBezTo>
                  <a:pt x="514" y="184"/>
                  <a:pt x="511" y="188"/>
                  <a:pt x="514" y="189"/>
                </a:cubicBezTo>
                <a:cubicBezTo>
                  <a:pt x="516" y="190"/>
                  <a:pt x="517" y="185"/>
                  <a:pt x="521" y="185"/>
                </a:cubicBezTo>
                <a:cubicBezTo>
                  <a:pt x="524" y="186"/>
                  <a:pt x="531" y="188"/>
                  <a:pt x="535" y="188"/>
                </a:cubicBezTo>
                <a:cubicBezTo>
                  <a:pt x="538" y="188"/>
                  <a:pt x="544" y="183"/>
                  <a:pt x="543" y="180"/>
                </a:cubicBezTo>
                <a:cubicBezTo>
                  <a:pt x="542" y="177"/>
                  <a:pt x="538" y="171"/>
                  <a:pt x="534" y="169"/>
                </a:cubicBezTo>
                <a:cubicBezTo>
                  <a:pt x="530" y="167"/>
                  <a:pt x="525" y="158"/>
                  <a:pt x="522" y="156"/>
                </a:cubicBezTo>
                <a:cubicBezTo>
                  <a:pt x="519" y="154"/>
                  <a:pt x="531" y="149"/>
                  <a:pt x="528" y="145"/>
                </a:cubicBezTo>
                <a:cubicBezTo>
                  <a:pt x="525" y="142"/>
                  <a:pt x="516" y="144"/>
                  <a:pt x="512" y="141"/>
                </a:cubicBezTo>
                <a:cubicBezTo>
                  <a:pt x="508" y="139"/>
                  <a:pt x="505" y="141"/>
                  <a:pt x="503" y="144"/>
                </a:cubicBezTo>
                <a:cubicBezTo>
                  <a:pt x="501" y="147"/>
                  <a:pt x="499" y="144"/>
                  <a:pt x="496" y="144"/>
                </a:cubicBezTo>
                <a:cubicBezTo>
                  <a:pt x="492" y="146"/>
                  <a:pt x="494" y="150"/>
                  <a:pt x="496" y="153"/>
                </a:cubicBezTo>
                <a:cubicBezTo>
                  <a:pt x="498" y="155"/>
                  <a:pt x="501" y="160"/>
                  <a:pt x="506" y="162"/>
                </a:cubicBezTo>
                <a:close/>
                <a:moveTo>
                  <a:pt x="454" y="114"/>
                </a:moveTo>
                <a:cubicBezTo>
                  <a:pt x="455" y="117"/>
                  <a:pt x="457" y="119"/>
                  <a:pt x="462" y="117"/>
                </a:cubicBezTo>
                <a:cubicBezTo>
                  <a:pt x="467" y="116"/>
                  <a:pt x="471" y="115"/>
                  <a:pt x="472" y="114"/>
                </a:cubicBezTo>
                <a:cubicBezTo>
                  <a:pt x="473" y="112"/>
                  <a:pt x="481" y="112"/>
                  <a:pt x="481" y="112"/>
                </a:cubicBezTo>
                <a:cubicBezTo>
                  <a:pt x="481" y="112"/>
                  <a:pt x="487" y="107"/>
                  <a:pt x="485" y="105"/>
                </a:cubicBezTo>
                <a:cubicBezTo>
                  <a:pt x="482" y="103"/>
                  <a:pt x="477" y="102"/>
                  <a:pt x="474" y="101"/>
                </a:cubicBezTo>
                <a:cubicBezTo>
                  <a:pt x="472" y="101"/>
                  <a:pt x="469" y="103"/>
                  <a:pt x="463" y="103"/>
                </a:cubicBezTo>
                <a:cubicBezTo>
                  <a:pt x="458" y="103"/>
                  <a:pt x="454" y="105"/>
                  <a:pt x="452" y="103"/>
                </a:cubicBezTo>
                <a:cubicBezTo>
                  <a:pt x="449" y="101"/>
                  <a:pt x="440" y="99"/>
                  <a:pt x="439" y="101"/>
                </a:cubicBezTo>
                <a:cubicBezTo>
                  <a:pt x="438" y="103"/>
                  <a:pt x="435" y="103"/>
                  <a:pt x="438" y="107"/>
                </a:cubicBezTo>
                <a:cubicBezTo>
                  <a:pt x="440" y="111"/>
                  <a:pt x="442" y="113"/>
                  <a:pt x="444" y="113"/>
                </a:cubicBezTo>
                <a:cubicBezTo>
                  <a:pt x="446" y="112"/>
                  <a:pt x="453" y="112"/>
                  <a:pt x="454" y="114"/>
                </a:cubicBezTo>
                <a:close/>
                <a:moveTo>
                  <a:pt x="213" y="386"/>
                </a:moveTo>
                <a:cubicBezTo>
                  <a:pt x="209" y="387"/>
                  <a:pt x="210" y="396"/>
                  <a:pt x="215" y="395"/>
                </a:cubicBezTo>
                <a:cubicBezTo>
                  <a:pt x="219" y="393"/>
                  <a:pt x="217" y="385"/>
                  <a:pt x="213" y="386"/>
                </a:cubicBezTo>
                <a:close/>
                <a:moveTo>
                  <a:pt x="193" y="379"/>
                </a:moveTo>
                <a:cubicBezTo>
                  <a:pt x="190" y="378"/>
                  <a:pt x="186" y="379"/>
                  <a:pt x="184" y="379"/>
                </a:cubicBezTo>
                <a:cubicBezTo>
                  <a:pt x="181" y="380"/>
                  <a:pt x="174" y="388"/>
                  <a:pt x="174" y="388"/>
                </a:cubicBezTo>
                <a:cubicBezTo>
                  <a:pt x="174" y="388"/>
                  <a:pt x="178" y="389"/>
                  <a:pt x="181" y="389"/>
                </a:cubicBezTo>
                <a:cubicBezTo>
                  <a:pt x="184" y="389"/>
                  <a:pt x="186" y="391"/>
                  <a:pt x="189" y="393"/>
                </a:cubicBezTo>
                <a:cubicBezTo>
                  <a:pt x="191" y="395"/>
                  <a:pt x="196" y="391"/>
                  <a:pt x="198" y="391"/>
                </a:cubicBezTo>
                <a:cubicBezTo>
                  <a:pt x="199" y="391"/>
                  <a:pt x="202" y="397"/>
                  <a:pt x="202" y="390"/>
                </a:cubicBezTo>
                <a:cubicBezTo>
                  <a:pt x="202" y="383"/>
                  <a:pt x="197" y="380"/>
                  <a:pt x="193" y="379"/>
                </a:cubicBezTo>
                <a:close/>
                <a:moveTo>
                  <a:pt x="157" y="353"/>
                </a:moveTo>
                <a:cubicBezTo>
                  <a:pt x="161" y="352"/>
                  <a:pt x="159" y="347"/>
                  <a:pt x="155" y="348"/>
                </a:cubicBezTo>
                <a:cubicBezTo>
                  <a:pt x="152" y="348"/>
                  <a:pt x="152" y="354"/>
                  <a:pt x="157" y="353"/>
                </a:cubicBezTo>
                <a:close/>
                <a:moveTo>
                  <a:pt x="157" y="392"/>
                </a:moveTo>
                <a:cubicBezTo>
                  <a:pt x="153" y="393"/>
                  <a:pt x="154" y="402"/>
                  <a:pt x="158" y="401"/>
                </a:cubicBezTo>
                <a:cubicBezTo>
                  <a:pt x="163" y="399"/>
                  <a:pt x="161" y="391"/>
                  <a:pt x="157" y="392"/>
                </a:cubicBezTo>
                <a:close/>
                <a:moveTo>
                  <a:pt x="161" y="370"/>
                </a:moveTo>
                <a:cubicBezTo>
                  <a:pt x="159" y="371"/>
                  <a:pt x="152" y="366"/>
                  <a:pt x="149" y="363"/>
                </a:cubicBezTo>
                <a:cubicBezTo>
                  <a:pt x="146" y="359"/>
                  <a:pt x="140" y="359"/>
                  <a:pt x="138" y="359"/>
                </a:cubicBezTo>
                <a:cubicBezTo>
                  <a:pt x="135" y="359"/>
                  <a:pt x="126" y="363"/>
                  <a:pt x="126" y="363"/>
                </a:cubicBezTo>
                <a:cubicBezTo>
                  <a:pt x="125" y="368"/>
                  <a:pt x="129" y="367"/>
                  <a:pt x="134" y="367"/>
                </a:cubicBezTo>
                <a:cubicBezTo>
                  <a:pt x="139" y="367"/>
                  <a:pt x="147" y="365"/>
                  <a:pt x="149" y="368"/>
                </a:cubicBezTo>
                <a:cubicBezTo>
                  <a:pt x="150" y="371"/>
                  <a:pt x="158" y="375"/>
                  <a:pt x="160" y="377"/>
                </a:cubicBezTo>
                <a:cubicBezTo>
                  <a:pt x="162" y="379"/>
                  <a:pt x="168" y="380"/>
                  <a:pt x="169" y="377"/>
                </a:cubicBezTo>
                <a:cubicBezTo>
                  <a:pt x="169" y="375"/>
                  <a:pt x="164" y="369"/>
                  <a:pt x="161" y="37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Trebuchet MS" panose="020B070302020209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19B494-9EEB-4B4D-AC70-3496CDAFA15E}"/>
              </a:ext>
            </a:extLst>
          </p:cNvPr>
          <p:cNvGrpSpPr/>
          <p:nvPr/>
        </p:nvGrpSpPr>
        <p:grpSpPr>
          <a:xfrm>
            <a:off x="1450047" y="1618505"/>
            <a:ext cx="3195748" cy="892151"/>
            <a:chOff x="1450047" y="1618505"/>
            <a:chExt cx="3195748" cy="8921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7C5668-A16D-414C-A431-371442B206C2}"/>
                </a:ext>
              </a:extLst>
            </p:cNvPr>
            <p:cNvSpPr/>
            <p:nvPr/>
          </p:nvSpPr>
          <p:spPr bwMode="black">
            <a:xfrm>
              <a:off x="1450047" y="1886252"/>
              <a:ext cx="1220014" cy="354905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ru-RU" sz="2133" spc="-27" dirty="0">
                  <a:latin typeface="Trebuchet MS" panose="020B0703020202090204" pitchFamily="34" charset="0"/>
                </a:rPr>
                <a:t>Правила</a:t>
              </a:r>
              <a:endParaRPr lang="en-US" sz="1467" dirty="0">
                <a:latin typeface="Trebuchet MS" panose="020B0703020202090204" pitchFamily="34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E91FD27-06E3-0C46-8B23-5FD913EC6F4C}"/>
                </a:ext>
              </a:extLst>
            </p:cNvPr>
            <p:cNvSpPr/>
            <p:nvPr/>
          </p:nvSpPr>
          <p:spPr bwMode="black">
            <a:xfrm>
              <a:off x="3628243" y="2067893"/>
              <a:ext cx="1017552" cy="442763"/>
            </a:xfrm>
            <a:custGeom>
              <a:avLst/>
              <a:gdLst>
                <a:gd name="connsiteX0" fmla="*/ 0 w 1112520"/>
                <a:gd name="connsiteY0" fmla="*/ 0 h 508000"/>
                <a:gd name="connsiteX1" fmla="*/ 604520 w 1112520"/>
                <a:gd name="connsiteY1" fmla="*/ 0 h 508000"/>
                <a:gd name="connsiteX2" fmla="*/ 1112520 w 1112520"/>
                <a:gd name="connsiteY2" fmla="*/ 50800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2520" h="508000">
                  <a:moveTo>
                    <a:pt x="0" y="0"/>
                  </a:moveTo>
                  <a:lnTo>
                    <a:pt x="604520" y="0"/>
                  </a:lnTo>
                  <a:lnTo>
                    <a:pt x="1112520" y="508000"/>
                  </a:lnTo>
                </a:path>
              </a:pathLst>
            </a:custGeom>
            <a:noFill/>
            <a:ln w="12700">
              <a:solidFill>
                <a:schemeClr val="accent1"/>
              </a:solidFill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 sz="2133" dirty="0">
                <a:latin typeface="Trebuchet MS" panose="020B070302020209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454A1AF-173A-9C4F-8A0F-04D4BD84F7D7}"/>
                </a:ext>
              </a:extLst>
            </p:cNvPr>
            <p:cNvSpPr/>
            <p:nvPr/>
          </p:nvSpPr>
          <p:spPr>
            <a:xfrm>
              <a:off x="2774529" y="1618505"/>
              <a:ext cx="890395" cy="890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rebuchet MS" panose="020B0703020202090204" pitchFamily="34" charset="0"/>
              </a:endParaRPr>
            </a:p>
          </p:txBody>
        </p:sp>
        <p:pic>
          <p:nvPicPr>
            <p:cNvPr id="29" name="Рисунок 32">
              <a:extLst>
                <a:ext uri="{FF2B5EF4-FFF2-40B4-BE49-F238E27FC236}">
                  <a16:creationId xmlns:a16="http://schemas.microsoft.com/office/drawing/2014/main" id="{7CC496C5-C14B-3242-97B0-DC3B9817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8244" y="1798801"/>
              <a:ext cx="535531" cy="53553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90CDFC-2FA0-F14B-9453-EAF4A47F0529}"/>
              </a:ext>
            </a:extLst>
          </p:cNvPr>
          <p:cNvGrpSpPr/>
          <p:nvPr/>
        </p:nvGrpSpPr>
        <p:grpSpPr>
          <a:xfrm>
            <a:off x="7339765" y="1597594"/>
            <a:ext cx="3006749" cy="913062"/>
            <a:chOff x="7339765" y="1597594"/>
            <a:chExt cx="3006749" cy="91306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774773-F36F-AB43-B382-ADFB34D79453}"/>
                </a:ext>
              </a:extLst>
            </p:cNvPr>
            <p:cNvSpPr/>
            <p:nvPr/>
          </p:nvSpPr>
          <p:spPr bwMode="black">
            <a:xfrm>
              <a:off x="9189787" y="1886252"/>
              <a:ext cx="1156727" cy="354905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133" spc="-27" dirty="0" err="1">
                  <a:latin typeface="Trebuchet MS" panose="020B0703020202090204" pitchFamily="34" charset="0"/>
                </a:rPr>
                <a:t>Wikilogs</a:t>
              </a:r>
              <a:endParaRPr lang="en-US" sz="1467" dirty="0">
                <a:latin typeface="Trebuchet MS" panose="020B0703020202090204" pitchFamily="34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168AD5E-BE1D-9344-BD12-13F67D7B811D}"/>
                </a:ext>
              </a:extLst>
            </p:cNvPr>
            <p:cNvSpPr/>
            <p:nvPr/>
          </p:nvSpPr>
          <p:spPr bwMode="black">
            <a:xfrm flipH="1">
              <a:off x="7339765" y="2067893"/>
              <a:ext cx="1017552" cy="442763"/>
            </a:xfrm>
            <a:custGeom>
              <a:avLst/>
              <a:gdLst>
                <a:gd name="connsiteX0" fmla="*/ 0 w 1112520"/>
                <a:gd name="connsiteY0" fmla="*/ 0 h 508000"/>
                <a:gd name="connsiteX1" fmla="*/ 604520 w 1112520"/>
                <a:gd name="connsiteY1" fmla="*/ 0 h 508000"/>
                <a:gd name="connsiteX2" fmla="*/ 1112520 w 1112520"/>
                <a:gd name="connsiteY2" fmla="*/ 50800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2520" h="508000">
                  <a:moveTo>
                    <a:pt x="0" y="0"/>
                  </a:moveTo>
                  <a:lnTo>
                    <a:pt x="604520" y="0"/>
                  </a:lnTo>
                  <a:lnTo>
                    <a:pt x="1112520" y="508000"/>
                  </a:lnTo>
                </a:path>
              </a:pathLst>
            </a:custGeom>
            <a:noFill/>
            <a:ln w="12700">
              <a:solidFill>
                <a:schemeClr val="accent1"/>
              </a:solidFill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 sz="2133" dirty="0">
                <a:latin typeface="Trebuchet MS" panose="020B070302020209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F351035-62A5-4E47-B5D0-C7CF99D96E60}"/>
                </a:ext>
              </a:extLst>
            </p:cNvPr>
            <p:cNvSpPr/>
            <p:nvPr/>
          </p:nvSpPr>
          <p:spPr>
            <a:xfrm>
              <a:off x="8328355" y="1597594"/>
              <a:ext cx="890395" cy="890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rebuchet MS" panose="020B0703020202090204" pitchFamily="34" charset="0"/>
              </a:endParaRPr>
            </a:p>
          </p:txBody>
        </p:sp>
        <p:pic>
          <p:nvPicPr>
            <p:cNvPr id="30" name="Рисунок 40">
              <a:extLst>
                <a:ext uri="{FF2B5EF4-FFF2-40B4-BE49-F238E27FC236}">
                  <a16:creationId xmlns:a16="http://schemas.microsoft.com/office/drawing/2014/main" id="{CC4CD23D-8038-B740-A84D-36B2D88D2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20267" y="1765306"/>
              <a:ext cx="535532" cy="5355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B47D361-D796-7747-A8AF-437785C6849C}"/>
              </a:ext>
            </a:extLst>
          </p:cNvPr>
          <p:cNvGrpSpPr/>
          <p:nvPr/>
        </p:nvGrpSpPr>
        <p:grpSpPr>
          <a:xfrm>
            <a:off x="1095588" y="3292283"/>
            <a:ext cx="3044669" cy="890395"/>
            <a:chOff x="1095588" y="3292283"/>
            <a:chExt cx="3044669" cy="8903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03835C-CEE9-1E40-A1D0-069DA8A5C6F3}"/>
                </a:ext>
              </a:extLst>
            </p:cNvPr>
            <p:cNvSpPr/>
            <p:nvPr/>
          </p:nvSpPr>
          <p:spPr bwMode="black">
            <a:xfrm>
              <a:off x="1095588" y="3626165"/>
              <a:ext cx="1376852" cy="354905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ru-RU" sz="2133" spc="-27" dirty="0">
                  <a:latin typeface="Trebuchet MS" panose="020B0703020202090204" pitchFamily="34" charset="0"/>
                </a:rPr>
                <a:t>Сценарии</a:t>
              </a:r>
              <a:endParaRPr lang="en-US" sz="1467" dirty="0">
                <a:latin typeface="Trebuchet MS" panose="020B070302020209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D030912-969F-9F4C-8C6A-2B2A70D78079}"/>
                </a:ext>
              </a:extLst>
            </p:cNvPr>
            <p:cNvCxnSpPr>
              <a:stCxn id="20" idx="6"/>
            </p:cNvCxnSpPr>
            <p:nvPr/>
          </p:nvCxnSpPr>
          <p:spPr bwMode="black">
            <a:xfrm>
              <a:off x="3461549" y="3737480"/>
              <a:ext cx="678708" cy="0"/>
            </a:xfrm>
            <a:prstGeom prst="line">
              <a:avLst/>
            </a:prstGeom>
            <a:noFill/>
            <a:ln w="12700">
              <a:solidFill>
                <a:schemeClr val="accent3"/>
              </a:solidFill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8874FF2-FD2C-9340-AF7F-AA0D391D7794}"/>
                </a:ext>
              </a:extLst>
            </p:cNvPr>
            <p:cNvSpPr/>
            <p:nvPr/>
          </p:nvSpPr>
          <p:spPr>
            <a:xfrm>
              <a:off x="2571154" y="3292283"/>
              <a:ext cx="890395" cy="8903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rebuchet MS" panose="020B0703020202090204" pitchFamily="34" charset="0"/>
              </a:endParaRPr>
            </a:p>
          </p:txBody>
        </p:sp>
        <p:pic>
          <p:nvPicPr>
            <p:cNvPr id="31" name="Рисунок 35">
              <a:extLst>
                <a:ext uri="{FF2B5EF4-FFF2-40B4-BE49-F238E27FC236}">
                  <a16:creationId xmlns:a16="http://schemas.microsoft.com/office/drawing/2014/main" id="{0D802219-D54D-A747-85D5-7F5C44A6A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77146" y="3469714"/>
              <a:ext cx="535532" cy="53553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8B7F719-1B5E-9A4E-BD43-8F4528403C73}"/>
              </a:ext>
            </a:extLst>
          </p:cNvPr>
          <p:cNvGrpSpPr/>
          <p:nvPr/>
        </p:nvGrpSpPr>
        <p:grpSpPr>
          <a:xfrm>
            <a:off x="7863386" y="3309194"/>
            <a:ext cx="2921130" cy="890395"/>
            <a:chOff x="7863386" y="3309194"/>
            <a:chExt cx="2921130" cy="8903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071526-0714-714C-BC1C-F692D08F50E4}"/>
                </a:ext>
              </a:extLst>
            </p:cNvPr>
            <p:cNvSpPr/>
            <p:nvPr/>
          </p:nvSpPr>
          <p:spPr bwMode="black">
            <a:xfrm>
              <a:off x="9423951" y="3626165"/>
              <a:ext cx="1360565" cy="354905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133" spc="-27" dirty="0">
                  <a:latin typeface="Trebuchet MS" panose="020B0703020202090204" pitchFamily="34" charset="0"/>
                </a:rPr>
                <a:t>Playbooks</a:t>
              </a:r>
              <a:endParaRPr lang="en-US" sz="1467" dirty="0">
                <a:latin typeface="Trebuchet MS" panose="020B070302020209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308383-1628-7047-8929-8D172065E752}"/>
                </a:ext>
              </a:extLst>
            </p:cNvPr>
            <p:cNvCxnSpPr>
              <a:cxnSpLocks/>
            </p:cNvCxnSpPr>
            <p:nvPr/>
          </p:nvCxnSpPr>
          <p:spPr bwMode="black">
            <a:xfrm flipH="1">
              <a:off x="7863386" y="3753036"/>
              <a:ext cx="727144" cy="0"/>
            </a:xfrm>
            <a:prstGeom prst="line">
              <a:avLst/>
            </a:prstGeom>
            <a:noFill/>
            <a:ln w="12700">
              <a:solidFill>
                <a:schemeClr val="accent3"/>
              </a:solidFill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AD39010-59AD-C641-8AE1-5E46F0154B90}"/>
                </a:ext>
              </a:extLst>
            </p:cNvPr>
            <p:cNvSpPr/>
            <p:nvPr/>
          </p:nvSpPr>
          <p:spPr>
            <a:xfrm>
              <a:off x="8537604" y="3309194"/>
              <a:ext cx="890395" cy="8903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rebuchet MS" panose="020B0703020202090204" pitchFamily="34" charset="0"/>
              </a:endParaRPr>
            </a:p>
          </p:txBody>
        </p:sp>
        <p:pic>
          <p:nvPicPr>
            <p:cNvPr id="32" name="Рисунок 49">
              <a:extLst>
                <a:ext uri="{FF2B5EF4-FFF2-40B4-BE49-F238E27FC236}">
                  <a16:creationId xmlns:a16="http://schemas.microsoft.com/office/drawing/2014/main" id="{25F6E2B3-EF7A-304D-BC59-C79111357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8749733" y="3476439"/>
              <a:ext cx="580660" cy="58066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E6DE61-28D8-164E-8C26-51352808F679}"/>
              </a:ext>
            </a:extLst>
          </p:cNvPr>
          <p:cNvGrpSpPr/>
          <p:nvPr/>
        </p:nvGrpSpPr>
        <p:grpSpPr>
          <a:xfrm>
            <a:off x="665501" y="5006933"/>
            <a:ext cx="3980294" cy="890395"/>
            <a:chOff x="665501" y="5006933"/>
            <a:chExt cx="3980294" cy="89039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4EB198-587F-0C49-B47C-FE9ABA5A3151}"/>
                </a:ext>
              </a:extLst>
            </p:cNvPr>
            <p:cNvSpPr/>
            <p:nvPr/>
          </p:nvSpPr>
          <p:spPr bwMode="black">
            <a:xfrm>
              <a:off x="665501" y="5274680"/>
              <a:ext cx="1992982" cy="354905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ru-RU" sz="2133" spc="-27" dirty="0">
                  <a:latin typeface="Trebuchet MS" panose="020B0703020202090204" pitchFamily="34" charset="0"/>
                </a:rPr>
                <a:t>Конфигурации</a:t>
              </a:r>
              <a:endParaRPr lang="en-US" sz="1467" dirty="0">
                <a:latin typeface="Trebuchet MS" panose="020B0703020202090204" pitchFamily="34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E4DC2C5-28FD-644D-BE88-227CA15F3580}"/>
                </a:ext>
              </a:extLst>
            </p:cNvPr>
            <p:cNvSpPr/>
            <p:nvPr/>
          </p:nvSpPr>
          <p:spPr bwMode="black">
            <a:xfrm flipV="1">
              <a:off x="3628243" y="5040753"/>
              <a:ext cx="1017552" cy="408803"/>
            </a:xfrm>
            <a:custGeom>
              <a:avLst/>
              <a:gdLst>
                <a:gd name="connsiteX0" fmla="*/ 0 w 1112520"/>
                <a:gd name="connsiteY0" fmla="*/ 0 h 508000"/>
                <a:gd name="connsiteX1" fmla="*/ 604520 w 1112520"/>
                <a:gd name="connsiteY1" fmla="*/ 0 h 508000"/>
                <a:gd name="connsiteX2" fmla="*/ 1112520 w 1112520"/>
                <a:gd name="connsiteY2" fmla="*/ 50800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2520" h="508000">
                  <a:moveTo>
                    <a:pt x="0" y="0"/>
                  </a:moveTo>
                  <a:lnTo>
                    <a:pt x="604520" y="0"/>
                  </a:lnTo>
                  <a:lnTo>
                    <a:pt x="1112520" y="508000"/>
                  </a:lnTo>
                </a:path>
              </a:pathLst>
            </a:custGeom>
            <a:noFill/>
            <a:ln w="12700">
              <a:solidFill>
                <a:schemeClr val="tx2"/>
              </a:solidFill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 sz="2133" dirty="0">
                <a:latin typeface="Trebuchet MS" panose="020B070302020209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B7AEB04-F6D6-CD49-8128-DFFEB099ACEF}"/>
                </a:ext>
              </a:extLst>
            </p:cNvPr>
            <p:cNvSpPr/>
            <p:nvPr/>
          </p:nvSpPr>
          <p:spPr>
            <a:xfrm>
              <a:off x="2762953" y="5006933"/>
              <a:ext cx="890395" cy="8903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rebuchet MS" panose="020B0703020202090204" pitchFamily="34" charset="0"/>
              </a:endParaRPr>
            </a:p>
          </p:txBody>
        </p:sp>
        <p:pic>
          <p:nvPicPr>
            <p:cNvPr id="33" name="Рисунок 51">
              <a:extLst>
                <a:ext uri="{FF2B5EF4-FFF2-40B4-BE49-F238E27FC236}">
                  <a16:creationId xmlns:a16="http://schemas.microsoft.com/office/drawing/2014/main" id="{B9D22C53-CC40-AA40-B50A-650F2A9C1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891888" y="5152309"/>
              <a:ext cx="594493" cy="59449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8208214-BD9F-8344-9F49-6CE796804A39}"/>
              </a:ext>
            </a:extLst>
          </p:cNvPr>
          <p:cNvGrpSpPr/>
          <p:nvPr/>
        </p:nvGrpSpPr>
        <p:grpSpPr>
          <a:xfrm>
            <a:off x="7339765" y="4995417"/>
            <a:ext cx="3656592" cy="890395"/>
            <a:chOff x="7339765" y="4995417"/>
            <a:chExt cx="3656592" cy="8903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3DCC63-7148-8D4B-AE9D-EC3B37FBF26E}"/>
                </a:ext>
              </a:extLst>
            </p:cNvPr>
            <p:cNvSpPr/>
            <p:nvPr/>
          </p:nvSpPr>
          <p:spPr bwMode="black">
            <a:xfrm>
              <a:off x="9157264" y="5274680"/>
              <a:ext cx="1839093" cy="354905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133" spc="-27" dirty="0">
                  <a:latin typeface="Trebuchet MS" panose="020B0703020202090204" pitchFamily="34" charset="0"/>
                </a:rPr>
                <a:t>Свой вариант</a:t>
              </a:r>
              <a:endParaRPr lang="en-US" sz="1467" dirty="0">
                <a:latin typeface="Trebuchet MS" panose="020B0703020202090204" pitchFamily="34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D5C709-32EA-BB44-AFCF-ABA4E16C0581}"/>
                </a:ext>
              </a:extLst>
            </p:cNvPr>
            <p:cNvSpPr/>
            <p:nvPr/>
          </p:nvSpPr>
          <p:spPr bwMode="black">
            <a:xfrm flipH="1" flipV="1">
              <a:off x="7339765" y="5040753"/>
              <a:ext cx="1017552" cy="408803"/>
            </a:xfrm>
            <a:custGeom>
              <a:avLst/>
              <a:gdLst>
                <a:gd name="connsiteX0" fmla="*/ 0 w 1112520"/>
                <a:gd name="connsiteY0" fmla="*/ 0 h 508000"/>
                <a:gd name="connsiteX1" fmla="*/ 604520 w 1112520"/>
                <a:gd name="connsiteY1" fmla="*/ 0 h 508000"/>
                <a:gd name="connsiteX2" fmla="*/ 1112520 w 1112520"/>
                <a:gd name="connsiteY2" fmla="*/ 50800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2520" h="508000">
                  <a:moveTo>
                    <a:pt x="0" y="0"/>
                  </a:moveTo>
                  <a:lnTo>
                    <a:pt x="604520" y="0"/>
                  </a:lnTo>
                  <a:lnTo>
                    <a:pt x="1112520" y="508000"/>
                  </a:lnTo>
                </a:path>
              </a:pathLst>
            </a:custGeom>
            <a:noFill/>
            <a:ln w="12700">
              <a:solidFill>
                <a:schemeClr val="tx2"/>
              </a:solidFill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 sz="2133" dirty="0">
                <a:latin typeface="Trebuchet MS" panose="020B070302020209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3620F9B-4ACF-AC46-9A49-15A852E0ACD8}"/>
                </a:ext>
              </a:extLst>
            </p:cNvPr>
            <p:cNvSpPr/>
            <p:nvPr/>
          </p:nvSpPr>
          <p:spPr>
            <a:xfrm>
              <a:off x="8231224" y="4995417"/>
              <a:ext cx="890395" cy="8903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rebuchet MS" panose="020B070302020209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16623F1-BEB2-B045-9D04-A9D1335F73B7}"/>
                </a:ext>
              </a:extLst>
            </p:cNvPr>
            <p:cNvSpPr/>
            <p:nvPr/>
          </p:nvSpPr>
          <p:spPr bwMode="black">
            <a:xfrm>
              <a:off x="8520267" y="5211271"/>
              <a:ext cx="351123" cy="535531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ru-RU" sz="3600" spc="-27" dirty="0">
                  <a:latin typeface="Trebuchet MS" panose="020B0703020202090204" pitchFamily="34" charset="0"/>
                </a:rPr>
                <a:t>?</a:t>
              </a:r>
              <a:endParaRPr lang="en-US" sz="1467" dirty="0"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8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Механизм импорта/экспорта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04061" y="2168860"/>
            <a:ext cx="3291939" cy="779572"/>
          </a:xfrm>
          <a:prstGeom prst="rect">
            <a:avLst/>
          </a:prstGeom>
          <a:solidFill>
            <a:schemeClr val="accent1"/>
          </a:solidFill>
        </p:spPr>
        <p:txBody>
          <a:bodyPr wrap="square" lIns="121920" tIns="60960" rIns="121920" bIns="60960" rtlCol="0" anchor="b" anchorCtr="0">
            <a:spAutoFit/>
          </a:bodyPr>
          <a:lstStyle/>
          <a:p>
            <a:r>
              <a:rPr lang="ru-RU" sz="2133" dirty="0">
                <a:solidFill>
                  <a:schemeClr val="bg1"/>
                </a:solidFill>
                <a:latin typeface="Trebuchet MS" panose="020B0703020202090204" pitchFamily="34" charset="0"/>
              </a:rPr>
              <a:t>Инфраструктура доступна из «вне»</a:t>
            </a:r>
            <a:endParaRPr lang="en-US" sz="2133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5844" y="2948431"/>
            <a:ext cx="3291939" cy="209638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21920" tIns="60960" rIns="121920" bIns="60960" rtlCol="0">
            <a:noAutofit/>
          </a:bodyPr>
          <a:lstStyle/>
          <a:p>
            <a:r>
              <a:rPr lang="ru-RU" sz="1800" dirty="0">
                <a:latin typeface="Trebuchet MS" panose="020B0703020202090204" pitchFamily="34" charset="0"/>
              </a:rPr>
              <a:t>Может производиться автоматическая синхронизация новых публичных объектов </a:t>
            </a:r>
            <a:r>
              <a:rPr lang="en-US" sz="1800" dirty="0">
                <a:latin typeface="Trebuchet MS" panose="020B0703020202090204" pitchFamily="34" charset="0"/>
              </a:rPr>
              <a:t>Knowledge Center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2044" y="2168860"/>
            <a:ext cx="3291939" cy="779572"/>
          </a:xfrm>
          <a:prstGeom prst="rect">
            <a:avLst/>
          </a:prstGeom>
          <a:solidFill>
            <a:schemeClr val="accent4"/>
          </a:solidFill>
        </p:spPr>
        <p:txBody>
          <a:bodyPr wrap="square" lIns="121920" tIns="60960" rIns="121920" bIns="60960" rtlCol="0" anchor="b" anchorCtr="0">
            <a:spAutoFit/>
          </a:bodyPr>
          <a:lstStyle/>
          <a:p>
            <a:r>
              <a:rPr lang="ru-RU" sz="2133" dirty="0">
                <a:solidFill>
                  <a:schemeClr val="bg1"/>
                </a:solidFill>
                <a:latin typeface="Trebuchet MS" panose="020B0703020202090204" pitchFamily="34" charset="0"/>
              </a:rPr>
              <a:t>Нет доступа до инфраструктуры</a:t>
            </a:r>
            <a:endParaRPr lang="en-US" sz="2133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3828" y="2948431"/>
            <a:ext cx="3291939" cy="2096384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txBody>
          <a:bodyPr wrap="square" lIns="121920" tIns="60960" rIns="121920" bIns="60960" rtlCol="0">
            <a:noAutofit/>
          </a:bodyPr>
          <a:lstStyle/>
          <a:p>
            <a:r>
              <a:rPr lang="ru-RU" sz="1800" dirty="0">
                <a:latin typeface="Trebuchet MS" panose="020B0703020202090204" pitchFamily="34" charset="0"/>
              </a:rPr>
              <a:t>Доступен механизм загрузки и выгрузки необходимых объектов</a:t>
            </a:r>
            <a:endParaRPr lang="en-US" sz="18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94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AA0B-85C4-514E-B84B-1E6BB542C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545124"/>
            <a:ext cx="10363200" cy="1470025"/>
          </a:xfrm>
        </p:spPr>
        <p:txBody>
          <a:bodyPr/>
          <a:lstStyle/>
          <a:p>
            <a:r>
              <a:rPr lang="ru-RU" dirty="0">
                <a:solidFill>
                  <a:schemeClr val="accent3"/>
                </a:solidFill>
              </a:rPr>
              <a:t>Демонстрация</a:t>
            </a:r>
            <a:endParaRPr lang="en-RU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Объекты </a:t>
            </a:r>
            <a:r>
              <a:rPr lang="en-US" dirty="0"/>
              <a:t>Knowledge Center</a:t>
            </a:r>
          </a:p>
        </p:txBody>
      </p:sp>
      <p:sp>
        <p:nvSpPr>
          <p:cNvPr id="4" name="Oval 3"/>
          <p:cNvSpPr/>
          <p:nvPr/>
        </p:nvSpPr>
        <p:spPr>
          <a:xfrm>
            <a:off x="1150965" y="1617152"/>
            <a:ext cx="2256737" cy="2256737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59298" y="1617152"/>
            <a:ext cx="2256737" cy="2256737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875965" y="1617152"/>
            <a:ext cx="2256737" cy="2256737"/>
          </a:xfrm>
          <a:prstGeom prst="ellipse">
            <a:avLst/>
          </a:prstGeom>
          <a:solidFill>
            <a:schemeClr val="accent6">
              <a:alpha val="80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67632" y="1617152"/>
            <a:ext cx="2256737" cy="2256737"/>
          </a:xfrm>
          <a:prstGeom prst="ellipse">
            <a:avLst/>
          </a:prstGeom>
          <a:solidFill>
            <a:schemeClr val="accent5">
              <a:alpha val="80000"/>
            </a:schemeClr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784300" y="1617152"/>
            <a:ext cx="2256737" cy="2256737"/>
          </a:xfrm>
          <a:prstGeom prst="ellipse">
            <a:avLst/>
          </a:prstGeom>
          <a:solidFill>
            <a:schemeClr val="bg2">
              <a:alpha val="80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42987" y="2955225"/>
            <a:ext cx="187269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dirty="0">
                <a:solidFill>
                  <a:srgbClr val="FFFFFF"/>
                </a:solidFill>
                <a:latin typeface="Trebuchet MS" panose="020B0703020202090204" pitchFamily="34" charset="0"/>
              </a:rPr>
              <a:t>Сценарии</a:t>
            </a:r>
            <a:endParaRPr lang="en-US" sz="20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86959" y="2955225"/>
            <a:ext cx="187269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dirty="0">
                <a:solidFill>
                  <a:srgbClr val="FFFFFF"/>
                </a:solidFill>
                <a:latin typeface="Trebuchet MS" panose="020B0703020202090204" pitchFamily="34" charset="0"/>
              </a:rPr>
              <a:t>Правила</a:t>
            </a:r>
            <a:endParaRPr lang="en-US" sz="20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50112" y="2955225"/>
            <a:ext cx="187269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dirty="0">
                <a:solidFill>
                  <a:srgbClr val="FFFFFF"/>
                </a:solidFill>
                <a:latin typeface="Trebuchet MS" panose="020B0703020202090204" pitchFamily="34" charset="0"/>
              </a:rPr>
              <a:t>Playbooks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094084" y="2955225"/>
            <a:ext cx="187269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dirty="0" err="1">
                <a:solidFill>
                  <a:srgbClr val="FFFFFF"/>
                </a:solidFill>
                <a:latin typeface="Trebuchet MS" panose="020B0703020202090204" pitchFamily="34" charset="0"/>
              </a:rPr>
              <a:t>Wikilogs</a:t>
            </a:r>
            <a:endParaRPr lang="en-US" sz="20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904312" y="2955225"/>
            <a:ext cx="204369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dirty="0">
                <a:solidFill>
                  <a:srgbClr val="FFFFFF"/>
                </a:solidFill>
                <a:latin typeface="Trebuchet MS" panose="020B0703020202090204" pitchFamily="34" charset="0"/>
              </a:rPr>
              <a:t>Источники</a:t>
            </a:r>
            <a:endParaRPr lang="en-US" sz="20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42987" y="4005064"/>
            <a:ext cx="1872693" cy="735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67" dirty="0">
                <a:latin typeface="Trebuchet MS" panose="020B0703020202090204" pitchFamily="34" charset="0"/>
              </a:rPr>
              <a:t>Сценарии использования правил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86959" y="4005064"/>
            <a:ext cx="1872693" cy="95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67" dirty="0">
                <a:latin typeface="Trebuchet MS" panose="020B0703020202090204" pitchFamily="34" charset="0"/>
              </a:rPr>
              <a:t>Набор корреляционных</a:t>
            </a:r>
            <a:br>
              <a:rPr lang="ru-RU" sz="1467" dirty="0">
                <a:latin typeface="Trebuchet MS" panose="020B0703020202090204" pitchFamily="34" charset="0"/>
              </a:rPr>
            </a:br>
            <a:r>
              <a:rPr lang="ru-RU" sz="1467" dirty="0">
                <a:latin typeface="Trebuchet MS" panose="020B0703020202090204" pitchFamily="34" charset="0"/>
              </a:rPr>
              <a:t>правил</a:t>
            </a:r>
            <a:endParaRPr lang="en-US" sz="1467" dirty="0">
              <a:latin typeface="Trebuchet MS" panose="020B0703020202090204" pitchFamily="34" charset="0"/>
            </a:endParaRPr>
          </a:p>
          <a:p>
            <a:pPr algn="ctr">
              <a:lnSpc>
                <a:spcPct val="95000"/>
              </a:lnSpc>
            </a:pP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150112" y="4005065"/>
            <a:ext cx="2033178" cy="735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67" dirty="0">
                <a:latin typeface="Trebuchet MS" panose="020B0703020202090204" pitchFamily="34" charset="0"/>
              </a:rPr>
              <a:t>Последовательность действий для закрытия инцидента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009710" y="4005065"/>
            <a:ext cx="2038618" cy="735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67" dirty="0">
                <a:latin typeface="Trebuchet MS" panose="020B0703020202090204" pitchFamily="34" charset="0"/>
              </a:rPr>
              <a:t>Статьи с</a:t>
            </a:r>
            <a:r>
              <a:rPr lang="en-US" sz="1467" dirty="0">
                <a:latin typeface="Trebuchet MS" panose="020B0703020202090204" pitchFamily="34" charset="0"/>
              </a:rPr>
              <a:t> </a:t>
            </a:r>
            <a:r>
              <a:rPr lang="ru-RU" sz="1467" dirty="0">
                <a:latin typeface="Trebuchet MS" panose="020B0703020202090204" pitchFamily="34" charset="0"/>
              </a:rPr>
              <a:t>детальным описанием</a:t>
            </a:r>
            <a:endParaRPr lang="en-US" sz="1467" dirty="0">
              <a:latin typeface="Trebuchet MS" panose="020B0703020202090204" pitchFamily="34" charset="0"/>
            </a:endParaRPr>
          </a:p>
          <a:p>
            <a:pPr algn="ctr">
              <a:lnSpc>
                <a:spcPct val="95000"/>
              </a:lnSpc>
            </a:pPr>
            <a:endParaRPr lang="en-US" sz="1467" dirty="0">
              <a:latin typeface="Trebuchet MS" panose="020B070302020209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997344" y="4005064"/>
            <a:ext cx="1872693" cy="735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67" dirty="0">
                <a:latin typeface="Trebuchet MS" panose="020B0703020202090204" pitchFamily="34" charset="0"/>
              </a:rPr>
              <a:t>Эталонные конфигурации для сбора данных</a:t>
            </a:r>
            <a:endParaRPr lang="en-US" sz="1467" dirty="0">
              <a:latin typeface="Trebuchet MS" panose="020B070302020209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22CD10-0287-3045-B05D-4237B768F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77019" y="1847119"/>
            <a:ext cx="1097892" cy="109789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35750C3-61DD-9F4D-9AAD-737013C14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86859" y="1916832"/>
            <a:ext cx="940989" cy="94098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8B22960-1C78-2940-A8B2-C65EE8084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33314" y="1821907"/>
            <a:ext cx="1074631" cy="107463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C5A967E-69F1-AE45-AE8E-1BDD1AB5C9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559446" y="1796102"/>
            <a:ext cx="1056834" cy="105683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9228E69-0487-194B-8492-EA3FCF0128AF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376580" y="1813612"/>
            <a:ext cx="1038401" cy="10384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5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111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1111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1111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5" dur="1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6" dur="1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1111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9" dur="1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20" dur="1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61111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23" dur="1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24" dur="1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30" grpId="0"/>
          <p:bldP spid="38" grpId="0"/>
          <p:bldP spid="39" grpId="0"/>
          <p:bldP spid="40" grpId="0"/>
          <p:bldP spid="42" grpId="0"/>
          <p:bldP spid="43" grpId="0"/>
          <p:bldP spid="44" grpId="0"/>
          <p:bldP spid="45" grpId="0"/>
          <p:bldP spid="46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30" grpId="0"/>
          <p:bldP spid="38" grpId="0"/>
          <p:bldP spid="39" grpId="0"/>
          <p:bldP spid="40" grpId="0"/>
          <p:bldP spid="42" grpId="0"/>
          <p:bldP spid="43" grpId="0"/>
          <p:bldP spid="44" grpId="0"/>
          <p:bldP spid="45" grpId="0"/>
          <p:bldP spid="46" grpId="0"/>
          <p:bldP spid="4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Правила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Корреляционные правила, которые можно использовать для реализации</a:t>
            </a:r>
          </a:p>
        </p:txBody>
      </p:sp>
      <p:sp>
        <p:nvSpPr>
          <p:cNvPr id="4" name="Rectangle 3"/>
          <p:cNvSpPr/>
          <p:nvPr/>
        </p:nvSpPr>
        <p:spPr>
          <a:xfrm>
            <a:off x="5068342" y="1700808"/>
            <a:ext cx="2055316" cy="515784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dirty="0">
                <a:solidFill>
                  <a:srgbClr val="FFFFFF"/>
                </a:solidFill>
                <a:latin typeface="Trebuchet MS" panose="020B0703020202090204" pitchFamily="34" charset="0"/>
              </a:rPr>
              <a:t>     </a:t>
            </a:r>
            <a:r>
              <a:rPr lang="ru-RU" sz="1800" b="1" dirty="0">
                <a:solidFill>
                  <a:srgbClr val="FFFFFF"/>
                </a:solidFill>
                <a:latin typeface="Trebuchet MS" panose="020B0703020202090204" pitchFamily="34" charset="0"/>
              </a:rPr>
              <a:t>Правило</a:t>
            </a:r>
            <a:endParaRPr lang="en-US" sz="1800" b="1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7595" y="2794911"/>
            <a:ext cx="2180927" cy="515784"/>
          </a:xfrm>
          <a:prstGeom prst="rect">
            <a:avLst/>
          </a:prstGeom>
          <a:solidFill>
            <a:schemeClr val="accent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solidFill>
                  <a:srgbClr val="FFFFFF"/>
                </a:solidFill>
                <a:latin typeface="Trebuchet MS" panose="020B0703020202090204" pitchFamily="34" charset="0"/>
              </a:rPr>
              <a:t>Описание</a:t>
            </a:r>
            <a:endParaRPr lang="en-US" sz="1800" b="1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0974" y="2794911"/>
            <a:ext cx="2180927" cy="515784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solidFill>
                  <a:srgbClr val="FFFFFF"/>
                </a:solidFill>
                <a:latin typeface="Trebuchet MS" panose="020B0703020202090204" pitchFamily="34" charset="0"/>
              </a:rPr>
              <a:t>Мета-данные поиска</a:t>
            </a:r>
            <a:endParaRPr lang="en-US" sz="1800" b="1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7596" y="3310401"/>
            <a:ext cx="2180927" cy="2232414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>
              <a:lnSpc>
                <a:spcPct val="89000"/>
              </a:lnSpc>
            </a:pPr>
            <a:r>
              <a:rPr lang="ru-RU" sz="1600" dirty="0">
                <a:latin typeface="Trebuchet MS" panose="020B0703020202090204" pitchFamily="34" charset="0"/>
              </a:rPr>
              <a:t>Описание использования с полноценной информацией в </a:t>
            </a:r>
            <a:r>
              <a:rPr lang="en-US" sz="1600" dirty="0">
                <a:latin typeface="Trebuchet MS" panose="020B0703020202090204" pitchFamily="34" charset="0"/>
              </a:rPr>
              <a:t>Rich Text </a:t>
            </a:r>
            <a:r>
              <a:rPr lang="ru-RU" sz="1600" dirty="0">
                <a:latin typeface="Trebuchet MS" panose="020B0703020202090204" pitchFamily="34" charset="0"/>
              </a:rPr>
              <a:t>редакторе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03478" y="2794911"/>
            <a:ext cx="2180927" cy="515784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solidFill>
                  <a:srgbClr val="FFFFFF"/>
                </a:solidFill>
                <a:latin typeface="Trebuchet MS" panose="020B0703020202090204" pitchFamily="34" charset="0"/>
              </a:rPr>
              <a:t> Применение</a:t>
            </a:r>
            <a:endParaRPr lang="en-US" sz="1800" b="1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07987" y="3310401"/>
            <a:ext cx="2180927" cy="2232414"/>
          </a:xfrm>
          <a:prstGeom prst="rect">
            <a:avLst/>
          </a:prstGeom>
          <a:solidFill>
            <a:schemeClr val="accent3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>
              <a:lnSpc>
                <a:spcPct val="89000"/>
              </a:lnSpc>
            </a:pPr>
            <a:r>
              <a:rPr lang="ru-RU" sz="1600" dirty="0">
                <a:latin typeface="Trebuchet MS" panose="020B0703020202090204" pitchFamily="34" charset="0"/>
              </a:rPr>
              <a:t>Описание поискового запроса с рекомендуемым временным интервалом и расписанием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94516" y="3310401"/>
            <a:ext cx="2180927" cy="2232414"/>
          </a:xfrm>
          <a:prstGeom prst="rect">
            <a:avLst/>
          </a:prstGeom>
          <a:solidFill>
            <a:schemeClr val="accent5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>
              <a:lnSpc>
                <a:spcPct val="89000"/>
              </a:lnSpc>
            </a:pPr>
            <a:r>
              <a:rPr lang="ru-RU" sz="1600" dirty="0">
                <a:latin typeface="Trebuchet MS" panose="020B0703020202090204" pitchFamily="34" charset="0"/>
              </a:rPr>
              <a:t>Возможность добавить шаблон правила в </a:t>
            </a:r>
            <a:r>
              <a:rPr lang="en-US" sz="1600" dirty="0">
                <a:latin typeface="Trebuchet MS" panose="020B0703020202090204" pitchFamily="34" charset="0"/>
              </a:rPr>
              <a:t>Job Scheduler</a:t>
            </a:r>
            <a:r>
              <a:rPr lang="ru-RU" sz="1600" dirty="0">
                <a:latin typeface="Trebuchet MS" panose="020B0703020202090204" pitchFamily="34" charset="0"/>
              </a:rPr>
              <a:t>, подставив необходимые </a:t>
            </a:r>
            <a:r>
              <a:rPr lang="ru-RU" sz="1600" dirty="0" err="1">
                <a:latin typeface="Trebuchet MS" panose="020B0703020202090204" pitchFamily="34" charset="0"/>
              </a:rPr>
              <a:t>токены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cxnSp>
        <p:nvCxnSpPr>
          <p:cNvPr id="15" name="Elbow Connector 14"/>
          <p:cNvCxnSpPr>
            <a:stCxn id="4" idx="2"/>
            <a:endCxn id="5" idx="0"/>
          </p:cNvCxnSpPr>
          <p:nvPr/>
        </p:nvCxnSpPr>
        <p:spPr>
          <a:xfrm rot="5400000">
            <a:off x="4007871" y="706781"/>
            <a:ext cx="578319" cy="3597941"/>
          </a:xfrm>
          <a:prstGeom prst="bentConnector3">
            <a:avLst/>
          </a:prstGeom>
          <a:ln w="635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4" idx="2"/>
            <a:endCxn id="9" idx="0"/>
          </p:cNvCxnSpPr>
          <p:nvPr/>
        </p:nvCxnSpPr>
        <p:spPr>
          <a:xfrm rot="16200000" flipH="1">
            <a:off x="7605812" y="706780"/>
            <a:ext cx="578319" cy="3597942"/>
          </a:xfrm>
          <a:prstGeom prst="bentConnector3">
            <a:avLst>
              <a:gd name="adj1" fmla="val 50000"/>
            </a:avLst>
          </a:prstGeom>
          <a:ln w="635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cxnSpLocks/>
            <a:stCxn id="4" idx="2"/>
            <a:endCxn id="6" idx="0"/>
          </p:cNvCxnSpPr>
          <p:nvPr/>
        </p:nvCxnSpPr>
        <p:spPr>
          <a:xfrm rot="16200000" flipH="1">
            <a:off x="5809560" y="2503032"/>
            <a:ext cx="578319" cy="5438"/>
          </a:xfrm>
          <a:prstGeom prst="bentConnector3">
            <a:avLst>
              <a:gd name="adj1" fmla="val 50000"/>
            </a:avLst>
          </a:prstGeom>
          <a:ln w="635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882B84-566F-F546-ACD9-4325FD44A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339916" y="1754658"/>
            <a:ext cx="408084" cy="4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2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nut 30"/>
          <p:cNvSpPr/>
          <p:nvPr/>
        </p:nvSpPr>
        <p:spPr>
          <a:xfrm>
            <a:off x="4337111" y="3032956"/>
            <a:ext cx="3528392" cy="3528392"/>
          </a:xfrm>
          <a:prstGeom prst="donut">
            <a:avLst>
              <a:gd name="adj" fmla="val 19035"/>
            </a:avLst>
          </a:prstGeom>
          <a:solidFill>
            <a:schemeClr val="bg2"/>
          </a:solidFill>
          <a:ln>
            <a:noFill/>
          </a:ln>
          <a:effectLst/>
          <a:scene3d>
            <a:camera prst="perspectiveRelaxedModerately" fov="300000">
              <a:rot lat="18890634" lon="0" rev="0"/>
            </a:camera>
            <a:lightRig rig="threePt" dir="t"/>
          </a:scene3d>
          <a:sp3d extrusionH="203200"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30" name="Donut 29"/>
          <p:cNvSpPr/>
          <p:nvPr/>
        </p:nvSpPr>
        <p:spPr>
          <a:xfrm>
            <a:off x="4337111" y="2444890"/>
            <a:ext cx="3528392" cy="3528392"/>
          </a:xfrm>
          <a:prstGeom prst="donut">
            <a:avLst>
              <a:gd name="adj" fmla="val 19035"/>
            </a:avLst>
          </a:prstGeom>
          <a:solidFill>
            <a:schemeClr val="accent5"/>
          </a:solidFill>
          <a:ln>
            <a:noFill/>
          </a:ln>
          <a:effectLst/>
          <a:scene3d>
            <a:camera prst="perspectiveRelaxedModerately" fov="300000">
              <a:rot lat="18890634" lon="0" rev="0"/>
            </a:camera>
            <a:lightRig rig="threePt" dir="t"/>
          </a:scene3d>
          <a:sp3d extrusionH="203200"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29" name="Donut 28"/>
          <p:cNvSpPr/>
          <p:nvPr/>
        </p:nvSpPr>
        <p:spPr>
          <a:xfrm>
            <a:off x="4337111" y="1856825"/>
            <a:ext cx="3528392" cy="3528392"/>
          </a:xfrm>
          <a:prstGeom prst="donut">
            <a:avLst>
              <a:gd name="adj" fmla="val 19035"/>
            </a:avLst>
          </a:prstGeom>
          <a:solidFill>
            <a:schemeClr val="accent3"/>
          </a:solidFill>
          <a:ln>
            <a:noFill/>
          </a:ln>
          <a:effectLst/>
          <a:scene3d>
            <a:camera prst="perspectiveRelaxedModerately" fov="300000">
              <a:rot lat="18890634" lon="0" rev="0"/>
            </a:camera>
            <a:lightRig rig="threePt" dir="t"/>
          </a:scene3d>
          <a:sp3d extrusionH="203200"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28" name="Donut 27"/>
          <p:cNvSpPr/>
          <p:nvPr/>
        </p:nvSpPr>
        <p:spPr>
          <a:xfrm>
            <a:off x="4326498" y="1268760"/>
            <a:ext cx="3528392" cy="3528392"/>
          </a:xfrm>
          <a:prstGeom prst="donut">
            <a:avLst>
              <a:gd name="adj" fmla="val 19035"/>
            </a:avLst>
          </a:prstGeom>
          <a:solidFill>
            <a:schemeClr val="accent1"/>
          </a:solidFill>
          <a:ln>
            <a:noFill/>
          </a:ln>
          <a:effectLst/>
          <a:scene3d>
            <a:camera prst="perspectiveRelaxedModerately" fov="300000">
              <a:rot lat="18890634" lon="0" rev="0"/>
            </a:camera>
            <a:lightRig rig="threePt" dir="t"/>
          </a:scene3d>
          <a:sp3d extrusionH="203200"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667107" y="2273652"/>
            <a:ext cx="1279520" cy="12506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8542133" y="3129641"/>
            <a:ext cx="982760" cy="98276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963867" y="3717706"/>
            <a:ext cx="982760" cy="98276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542133" y="4305772"/>
            <a:ext cx="982760" cy="98276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rebuchet MS" panose="020B070302020209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09827" y="2516337"/>
            <a:ext cx="136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Сценарий</a:t>
            </a:r>
          </a:p>
          <a:p>
            <a:pPr lvl="0" algn="r"/>
            <a:r>
              <a:rPr lang="ru-RU" sz="1400" dirty="0">
                <a:latin typeface="Trebuchet MS" panose="020B0703020202090204" pitchFamily="34" charset="0"/>
              </a:rPr>
              <a:t>с описанием поведения</a:t>
            </a:r>
            <a:endParaRPr lang="en-US" sz="1400" dirty="0">
              <a:latin typeface="Trebuchet MS" panose="020B070302020209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524893" y="3393478"/>
            <a:ext cx="13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rebuchet MS" panose="020B0703020202090204" pitchFamily="34" charset="0"/>
              </a:rPr>
              <a:t>Правило</a:t>
            </a:r>
            <a:endParaRPr lang="en-US" sz="2000" dirty="0">
              <a:latin typeface="Trebuchet MS" panose="020B070302020209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44393" y="4009031"/>
            <a:ext cx="13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Trebuchet MS" panose="020B0703020202090204" pitchFamily="34" charset="0"/>
              </a:rPr>
              <a:t>Правило</a:t>
            </a:r>
            <a:endParaRPr lang="en-US" sz="2000" dirty="0">
              <a:latin typeface="Trebuchet MS" panose="020B070302020209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524893" y="4589659"/>
            <a:ext cx="13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rebuchet MS" panose="020B0703020202090204" pitchFamily="34" charset="0"/>
              </a:rPr>
              <a:t>Правило</a:t>
            </a:r>
            <a:endParaRPr lang="en-US" sz="2000" dirty="0">
              <a:latin typeface="Trebuchet MS" panose="020B0703020202090204" pitchFamily="34" charset="0"/>
            </a:endParaRPr>
          </a:p>
        </p:txBody>
      </p:sp>
      <p:cxnSp>
        <p:nvCxnSpPr>
          <p:cNvPr id="50" name="Straight Connector 49"/>
          <p:cNvCxnSpPr>
            <a:cxnSpLocks/>
            <a:stCxn id="33" idx="6"/>
            <a:endCxn id="28" idx="2"/>
          </p:cNvCxnSpPr>
          <p:nvPr/>
        </p:nvCxnSpPr>
        <p:spPr>
          <a:xfrm>
            <a:off x="3946627" y="2898994"/>
            <a:ext cx="379871" cy="133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4" idx="2"/>
            <a:endCxn id="29" idx="6"/>
          </p:cNvCxnSpPr>
          <p:nvPr/>
        </p:nvCxnSpPr>
        <p:spPr>
          <a:xfrm flipH="1">
            <a:off x="7865503" y="3621021"/>
            <a:ext cx="6766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7865503" y="4797152"/>
            <a:ext cx="6766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35" idx="6"/>
            <a:endCxn id="30" idx="2"/>
          </p:cNvCxnSpPr>
          <p:nvPr/>
        </p:nvCxnSpPr>
        <p:spPr>
          <a:xfrm>
            <a:off x="3946627" y="4209086"/>
            <a:ext cx="3904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546696" y="1160748"/>
            <a:ext cx="3209044" cy="1203535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1600" dirty="0">
                <a:latin typeface="Trebuchet MS" panose="020B0703020202090204" pitchFamily="34" charset="0"/>
              </a:rPr>
              <a:t>Сценарий – совокупность правил.</a:t>
            </a:r>
            <a:br>
              <a:rPr lang="ru-RU" sz="1600" dirty="0">
                <a:latin typeface="Trebuchet MS" panose="020B0703020202090204" pitchFamily="34" charset="0"/>
              </a:rPr>
            </a:br>
            <a:r>
              <a:rPr lang="ru-RU" sz="1600" dirty="0">
                <a:latin typeface="Trebuchet MS" panose="020B0703020202090204" pitchFamily="34" charset="0"/>
              </a:rPr>
              <a:t>Один и тот же сценарий может реализовываться разными правилами 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292244" y="1160748"/>
            <a:ext cx="3209044" cy="984372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ru-RU" sz="1600" dirty="0">
                <a:latin typeface="Trebuchet MS" panose="020B0703020202090204" pitchFamily="34" charset="0"/>
              </a:rPr>
              <a:t>Из интерфейса сценария можно просмотреть список привязанных к нему правил и перейти к каждому из них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</a:p>
        </p:txBody>
      </p:sp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Сценарий</a:t>
            </a:r>
            <a:endParaRPr lang="en-US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A889309-B000-8F42-9FE4-B7663480A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9954" y="2492896"/>
            <a:ext cx="815786" cy="8157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0F6CC80-4FE2-A646-B3D9-C1B46E3EE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2664" y="3932939"/>
            <a:ext cx="585270" cy="58527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BD0B99D-5A83-1240-881C-C3961E778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1246" y="4511652"/>
            <a:ext cx="585270" cy="58527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FA982AB-3C7C-C041-BF58-86E487F8F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1246" y="3321365"/>
            <a:ext cx="585270" cy="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4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8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8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6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9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9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0" grpId="0" animBg="1"/>
          <p:bldP spid="29" grpId="0" animBg="1"/>
          <p:bldP spid="28" grpId="0" animBg="1"/>
          <p:bldP spid="33" grpId="0" animBg="1"/>
          <p:bldP spid="34" grpId="0" animBg="1"/>
          <p:bldP spid="35" grpId="0" animBg="1"/>
          <p:bldP spid="36" grpId="0" animBg="1"/>
          <p:bldP spid="39" grpId="0"/>
          <p:bldP spid="40" grpId="0"/>
          <p:bldP spid="41" grpId="0"/>
          <p:bldP spid="42" grpId="0"/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9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0" grpId="0" animBg="1"/>
          <p:bldP spid="29" grpId="0" animBg="1"/>
          <p:bldP spid="28" grpId="0" animBg="1"/>
          <p:bldP spid="33" grpId="0" animBg="1"/>
          <p:bldP spid="34" grpId="0" animBg="1"/>
          <p:bldP spid="35" grpId="0" animBg="1"/>
          <p:bldP spid="36" grpId="0" animBg="1"/>
          <p:bldP spid="39" grpId="0"/>
          <p:bldP spid="40" grpId="0"/>
          <p:bldP spid="41" grpId="0"/>
          <p:bldP spid="42" grpId="0"/>
          <p:bldP spid="61" grpId="0"/>
          <p:bldP spid="6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EBAD91-17BF-7442-9C75-DDA812FDDA83}"/>
              </a:ext>
            </a:extLst>
          </p:cNvPr>
          <p:cNvSpPr txBox="1"/>
          <p:nvPr/>
        </p:nvSpPr>
        <p:spPr>
          <a:xfrm>
            <a:off x="3585102" y="3546664"/>
            <a:ext cx="5391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rebuchet MS" panose="020B0703020202090204" pitchFamily="34" charset="0"/>
              </a:rPr>
              <a:t>А как подключить новый источник?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C794C2-6B65-B54F-8A0F-F059B9694C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46826" y="1921064"/>
            <a:ext cx="1625600" cy="1625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48FB1B-D08A-F24A-BDEE-03EA0BA032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45813" y="1741746"/>
            <a:ext cx="1625600" cy="1625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B1453F-F52F-9144-ABD0-F7140FD07FE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9440">
            <a:off x="6364427" y="182300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8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0194" y="2995229"/>
            <a:ext cx="2350008" cy="2334491"/>
          </a:xfrm>
          <a:prstGeom prst="rect">
            <a:avLst/>
          </a:prstGeom>
          <a:solidFill>
            <a:schemeClr val="bg2"/>
          </a:solidFill>
          <a:ln w="19050" cap="rnd">
            <a:solidFill>
              <a:schemeClr val="bg2">
                <a:lumMod val="75000"/>
              </a:schemeClr>
            </a:solidFill>
          </a:ln>
          <a:effectLst/>
          <a:scene3d>
            <a:camera prst="perspectiveLeft" fov="1800000">
              <a:rot lat="1500000" lon="3000000" rev="6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8000"/>
              </a:lnSpc>
            </a:pPr>
            <a:r>
              <a:rPr lang="ru-RU" dirty="0">
                <a:solidFill>
                  <a:srgbClr val="FFFFFF"/>
                </a:solidFill>
                <a:latin typeface="Trebuchet MS" panose="020B0703020202090204" pitchFamily="34" charset="0"/>
              </a:rPr>
              <a:t>Потоковая фильтрация</a:t>
            </a:r>
            <a:endParaRPr lang="en-US" sz="40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65211" y="3001579"/>
            <a:ext cx="2350008" cy="2334491"/>
          </a:xfrm>
          <a:prstGeom prst="rect">
            <a:avLst/>
          </a:prstGeom>
          <a:solidFill>
            <a:schemeClr val="accent4"/>
          </a:solidFill>
          <a:ln w="19050" cap="rnd">
            <a:solidFill>
              <a:schemeClr val="accent4">
                <a:lumMod val="75000"/>
              </a:schemeClr>
            </a:solidFill>
          </a:ln>
          <a:effectLst/>
          <a:scene3d>
            <a:camera prst="perspectiveLeft" fov="1800000">
              <a:rot lat="1500000" lon="18600000" rev="215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8000"/>
              </a:lnSpc>
            </a:pPr>
            <a:r>
              <a:rPr lang="en-US" sz="4000" dirty="0">
                <a:solidFill>
                  <a:srgbClr val="FFFFFF"/>
                </a:solidFill>
                <a:latin typeface="Trebuchet MS" panose="020B0703020202090204" pitchFamily="34" charset="0"/>
              </a:rPr>
              <a:t>Smart</a:t>
            </a:r>
            <a:br>
              <a:rPr lang="en-US" sz="4000" dirty="0">
                <a:solidFill>
                  <a:srgbClr val="FFFFFF"/>
                </a:solidFill>
                <a:latin typeface="Trebuchet MS" panose="020B0703020202090204" pitchFamily="34" charset="0"/>
              </a:rPr>
            </a:br>
            <a:r>
              <a:rPr lang="en-US" sz="4000" dirty="0">
                <a:solidFill>
                  <a:srgbClr val="FFFFFF"/>
                </a:solidFill>
                <a:latin typeface="Trebuchet MS" panose="020B0703020202090204" pitchFamily="34" charset="0"/>
              </a:rPr>
              <a:t>Beat</a:t>
            </a:r>
          </a:p>
        </p:txBody>
      </p:sp>
      <p:sp>
        <p:nvSpPr>
          <p:cNvPr id="5" name="Rectangle 4"/>
          <p:cNvSpPr/>
          <p:nvPr/>
        </p:nvSpPr>
        <p:spPr>
          <a:xfrm>
            <a:off x="4943872" y="1649856"/>
            <a:ext cx="2212848" cy="2212848"/>
          </a:xfrm>
          <a:prstGeom prst="rect">
            <a:avLst/>
          </a:prstGeom>
          <a:solidFill>
            <a:schemeClr val="accent1"/>
          </a:solidFill>
          <a:ln w="19050" cap="rnd">
            <a:solidFill>
              <a:schemeClr val="accent1">
                <a:lumMod val="75000"/>
              </a:schemeClr>
            </a:solidFill>
          </a:ln>
          <a:effectLst/>
          <a:scene3d>
            <a:camera prst="perspectiveHeroicExtremeRightFacing" fov="4740000">
              <a:rot lat="19104000" lon="17820000" rev="4272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8000"/>
              </a:lnSpc>
            </a:pPr>
            <a:r>
              <a:rPr lang="ru-RU" sz="2800" dirty="0">
                <a:solidFill>
                  <a:srgbClr val="FFFFFF"/>
                </a:solidFill>
                <a:latin typeface="Trebuchet MS" panose="020B0703020202090204" pitchFamily="34" charset="0"/>
              </a:rPr>
              <a:t>Хранилище данных</a:t>
            </a:r>
            <a:endParaRPr lang="en-US" sz="2800" dirty="0">
              <a:solidFill>
                <a:srgbClr val="FFFFFF"/>
              </a:solidFill>
              <a:latin typeface="Trebuchet MS" panose="020B0703020202090204" pitchFamily="34" charset="0"/>
            </a:endParaRPr>
          </a:p>
        </p:txBody>
      </p:sp>
      <p:sp useBgFill="1">
        <p:nvSpPr>
          <p:cNvPr id="45" name="Oval 6"/>
          <p:cNvSpPr>
            <a:spLocks noChangeArrowheads="1"/>
          </p:cNvSpPr>
          <p:nvPr/>
        </p:nvSpPr>
        <p:spPr bwMode="auto">
          <a:xfrm>
            <a:off x="7400430" y="1358562"/>
            <a:ext cx="747973" cy="747973"/>
          </a:xfrm>
          <a:prstGeom prst="ellipse">
            <a:avLst/>
          </a:prstGeom>
          <a:ln w="15875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 useBgFill="1">
        <p:nvSpPr>
          <p:cNvPr id="47" name="Oval 10"/>
          <p:cNvSpPr>
            <a:spLocks noChangeArrowheads="1"/>
          </p:cNvSpPr>
          <p:nvPr/>
        </p:nvSpPr>
        <p:spPr bwMode="auto">
          <a:xfrm>
            <a:off x="7830323" y="3429091"/>
            <a:ext cx="747973" cy="747973"/>
          </a:xfrm>
          <a:prstGeom prst="ellipse">
            <a:avLst/>
          </a:prstGeom>
          <a:ln w="15875"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 useBgFill="1">
        <p:nvSpPr>
          <p:cNvPr id="49" name="Oval 17"/>
          <p:cNvSpPr>
            <a:spLocks noChangeArrowheads="1"/>
          </p:cNvSpPr>
          <p:nvPr/>
        </p:nvSpPr>
        <p:spPr bwMode="auto">
          <a:xfrm>
            <a:off x="3514585" y="3440521"/>
            <a:ext cx="747973" cy="747973"/>
          </a:xfrm>
          <a:prstGeom prst="ellipse">
            <a:avLst/>
          </a:prstGeom>
          <a:ln w="15875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716353" y="1739739"/>
            <a:ext cx="676441" cy="814192"/>
          </a:xfrm>
          <a:custGeom>
            <a:avLst/>
            <a:gdLst>
              <a:gd name="connsiteX0" fmla="*/ 0 w 1960644"/>
              <a:gd name="connsiteY0" fmla="*/ 0 h 2016224"/>
              <a:gd name="connsiteX1" fmla="*/ 1960644 w 1960644"/>
              <a:gd name="connsiteY1" fmla="*/ 0 h 2016224"/>
              <a:gd name="connsiteX2" fmla="*/ 1960644 w 1960644"/>
              <a:gd name="connsiteY2" fmla="*/ 2016224 h 2016224"/>
              <a:gd name="connsiteX3" fmla="*/ 0 w 1960644"/>
              <a:gd name="connsiteY3" fmla="*/ 2016224 h 2016224"/>
              <a:gd name="connsiteX4" fmla="*/ 0 w 1960644"/>
              <a:gd name="connsiteY4" fmla="*/ 0 h 2016224"/>
              <a:gd name="connsiteX0" fmla="*/ 0 w 1963929"/>
              <a:gd name="connsiteY0" fmla="*/ 0 h 2016224"/>
              <a:gd name="connsiteX1" fmla="*/ 1960644 w 1963929"/>
              <a:gd name="connsiteY1" fmla="*/ 0 h 2016224"/>
              <a:gd name="connsiteX2" fmla="*/ 1963929 w 1963929"/>
              <a:gd name="connsiteY2" fmla="*/ 1741156 h 2016224"/>
              <a:gd name="connsiteX3" fmla="*/ 1960644 w 1963929"/>
              <a:gd name="connsiteY3" fmla="*/ 2016224 h 2016224"/>
              <a:gd name="connsiteX4" fmla="*/ 0 w 1963929"/>
              <a:gd name="connsiteY4" fmla="*/ 2016224 h 2016224"/>
              <a:gd name="connsiteX5" fmla="*/ 0 w 1963929"/>
              <a:gd name="connsiteY5" fmla="*/ 0 h 2016224"/>
              <a:gd name="connsiteX0" fmla="*/ 1960644 w 2052084"/>
              <a:gd name="connsiteY0" fmla="*/ 2016224 h 2107664"/>
              <a:gd name="connsiteX1" fmla="*/ 0 w 2052084"/>
              <a:gd name="connsiteY1" fmla="*/ 2016224 h 2107664"/>
              <a:gd name="connsiteX2" fmla="*/ 0 w 2052084"/>
              <a:gd name="connsiteY2" fmla="*/ 0 h 2107664"/>
              <a:gd name="connsiteX3" fmla="*/ 1960644 w 2052084"/>
              <a:gd name="connsiteY3" fmla="*/ 0 h 2107664"/>
              <a:gd name="connsiteX4" fmla="*/ 1963929 w 2052084"/>
              <a:gd name="connsiteY4" fmla="*/ 1741156 h 2107664"/>
              <a:gd name="connsiteX5" fmla="*/ 2052084 w 2052084"/>
              <a:gd name="connsiteY5" fmla="*/ 2107664 h 2107664"/>
              <a:gd name="connsiteX0" fmla="*/ 1960644 w 1963929"/>
              <a:gd name="connsiteY0" fmla="*/ 2016224 h 2016224"/>
              <a:gd name="connsiteX1" fmla="*/ 0 w 1963929"/>
              <a:gd name="connsiteY1" fmla="*/ 2016224 h 2016224"/>
              <a:gd name="connsiteX2" fmla="*/ 0 w 1963929"/>
              <a:gd name="connsiteY2" fmla="*/ 0 h 2016224"/>
              <a:gd name="connsiteX3" fmla="*/ 1960644 w 1963929"/>
              <a:gd name="connsiteY3" fmla="*/ 0 h 2016224"/>
              <a:gd name="connsiteX4" fmla="*/ 1963929 w 1963929"/>
              <a:gd name="connsiteY4" fmla="*/ 1741156 h 2016224"/>
              <a:gd name="connsiteX0" fmla="*/ 1960644 w 1960644"/>
              <a:gd name="connsiteY0" fmla="*/ 2016224 h 2016224"/>
              <a:gd name="connsiteX1" fmla="*/ 0 w 1960644"/>
              <a:gd name="connsiteY1" fmla="*/ 2016224 h 2016224"/>
              <a:gd name="connsiteX2" fmla="*/ 0 w 1960644"/>
              <a:gd name="connsiteY2" fmla="*/ 0 h 2016224"/>
              <a:gd name="connsiteX3" fmla="*/ 1960644 w 1960644"/>
              <a:gd name="connsiteY3" fmla="*/ 0 h 2016224"/>
              <a:gd name="connsiteX0" fmla="*/ 0 w 1960644"/>
              <a:gd name="connsiteY0" fmla="*/ 2016224 h 2016224"/>
              <a:gd name="connsiteX1" fmla="*/ 0 w 1960644"/>
              <a:gd name="connsiteY1" fmla="*/ 0 h 2016224"/>
              <a:gd name="connsiteX2" fmla="*/ 1960644 w 1960644"/>
              <a:gd name="connsiteY2" fmla="*/ 0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0644" h="2016224">
                <a:moveTo>
                  <a:pt x="0" y="2016224"/>
                </a:moveTo>
                <a:lnTo>
                  <a:pt x="0" y="0"/>
                </a:lnTo>
                <a:lnTo>
                  <a:pt x="1960644" y="0"/>
                </a:lnTo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7574100" y="3818306"/>
            <a:ext cx="24236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279512" y="3818306"/>
            <a:ext cx="24236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5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Конфигурации источников данных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87488" y="3806085"/>
            <a:ext cx="2759968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sz="4000" dirty="0">
                <a:latin typeface="Trebuchet MS" panose="020B0703020202090204" pitchFamily="34" charset="0"/>
              </a:rPr>
              <a:t>02</a:t>
            </a:r>
          </a:p>
          <a:p>
            <a:pPr algn="r">
              <a:lnSpc>
                <a:spcPts val="1700"/>
              </a:lnSpc>
            </a:pPr>
            <a:endParaRPr lang="ru-RU" sz="1400" dirty="0">
              <a:latin typeface="Trebuchet MS" panose="020B070302020209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ru-RU" sz="1400" dirty="0">
                <a:latin typeface="Trebuchet MS" panose="020B0703020202090204" pitchFamily="34" charset="0"/>
              </a:rPr>
              <a:t>Эталонная конфигурация </a:t>
            </a:r>
            <a:r>
              <a:rPr lang="en-US" sz="1400" dirty="0">
                <a:latin typeface="Trebuchet MS" panose="020B0703020202090204" pitchFamily="34" charset="0"/>
              </a:rPr>
              <a:t>Logstash</a:t>
            </a:r>
            <a:r>
              <a:rPr lang="ru-RU" sz="1400" dirty="0">
                <a:latin typeface="Trebuchet MS" panose="020B0703020202090204" pitchFamily="34" charset="0"/>
              </a:rPr>
              <a:t> для подключения источника</a:t>
            </a:r>
            <a:endParaRPr lang="en-US" sz="1400" dirty="0">
              <a:latin typeface="Trebuchet MS" panose="020B070302020209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1915" y="3789040"/>
            <a:ext cx="2759968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n-US" sz="4000" dirty="0">
                <a:latin typeface="Trebuchet MS" panose="020B0703020202090204" pitchFamily="34" charset="0"/>
              </a:rPr>
              <a:t>01</a:t>
            </a:r>
          </a:p>
          <a:p>
            <a:pPr>
              <a:lnSpc>
                <a:spcPts val="1700"/>
              </a:lnSpc>
            </a:pPr>
            <a:endParaRPr lang="ru-RU" sz="1400" dirty="0">
              <a:latin typeface="Trebuchet MS" panose="020B0703020202090204" pitchFamily="34" charset="0"/>
            </a:endParaRPr>
          </a:p>
          <a:p>
            <a:pPr>
              <a:lnSpc>
                <a:spcPts val="1700"/>
              </a:lnSpc>
            </a:pPr>
            <a:r>
              <a:rPr lang="ru-RU" sz="1400" dirty="0">
                <a:latin typeface="Trebuchet MS" panose="020B0703020202090204" pitchFamily="34" charset="0"/>
              </a:rPr>
              <a:t>Конфигурация </a:t>
            </a:r>
            <a:r>
              <a:rPr lang="en-US" sz="1400" dirty="0">
                <a:latin typeface="Trebuchet MS" panose="020B0703020202090204" pitchFamily="34" charset="0"/>
              </a:rPr>
              <a:t>Smart Beat </a:t>
            </a:r>
            <a:r>
              <a:rPr lang="ru-RU" sz="1400" dirty="0">
                <a:latin typeface="Trebuchet MS" panose="020B0703020202090204" pitchFamily="34" charset="0"/>
              </a:rPr>
              <a:t>для сбора данных с помощью агентов </a:t>
            </a:r>
            <a:r>
              <a:rPr lang="en-US" sz="1400" dirty="0">
                <a:latin typeface="Trebuchet MS" panose="020B0703020202090204" pitchFamily="34" charset="0"/>
              </a:rPr>
              <a:t>Beats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40488" y="1682969"/>
            <a:ext cx="3588060" cy="951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n-US" sz="4000" dirty="0">
                <a:latin typeface="Trebuchet MS" panose="020B0703020202090204" pitchFamily="34" charset="0"/>
              </a:rPr>
              <a:t>03</a:t>
            </a:r>
          </a:p>
          <a:p>
            <a:pPr lvl="1">
              <a:lnSpc>
                <a:spcPts val="1700"/>
              </a:lnSpc>
            </a:pPr>
            <a:r>
              <a:rPr lang="ru-RU" sz="1400" dirty="0">
                <a:latin typeface="Trebuchet MS" panose="020B0703020202090204" pitchFamily="34" charset="0"/>
              </a:rPr>
              <a:t>Настройка </a:t>
            </a:r>
            <a:r>
              <a:rPr lang="en-US" sz="1400" dirty="0">
                <a:latin typeface="Trebuchet MS" panose="020B0703020202090204" pitchFamily="34" charset="0"/>
              </a:rPr>
              <a:t>Elasticsearch </a:t>
            </a:r>
            <a:r>
              <a:rPr lang="ru-RU" sz="1400" dirty="0">
                <a:latin typeface="Trebuchet MS" panose="020B0703020202090204" pitchFamily="34" charset="0"/>
              </a:rPr>
              <a:t>для корректного приема данных</a:t>
            </a:r>
            <a:endParaRPr lang="en-US" sz="1400" dirty="0">
              <a:latin typeface="Trebuchet MS" panose="020B0703020202090204" pitchFamily="34" charset="0"/>
            </a:endParaRPr>
          </a:p>
          <a:p>
            <a:pPr lvl="1">
              <a:lnSpc>
                <a:spcPts val="1700"/>
              </a:lnSpc>
            </a:pPr>
            <a:endParaRPr lang="en-US" sz="14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97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7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08138 0.0692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344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75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16667E-7 -4.44444E-6 L -0.05729 0.0507 " pathEditMode="relative" rAng="0" ptsTypes="AA">
                                      <p:cBhvr>
                                        <p:cTn id="20" dur="11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5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75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95833E-6 -1.85185E-6 L -3.95833E-6 -0.11412 " pathEditMode="relative" rAng="0" ptsTypes="AA">
                                      <p:cBhvr>
                                        <p:cTn id="31" dur="12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1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45" grpId="0" animBg="1"/>
      <p:bldP spid="47" grpId="0" animBg="1"/>
      <p:bldP spid="49" grpId="0" animBg="1"/>
      <p:bldP spid="55" grpId="0" animBg="1"/>
      <p:bldP spid="12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EB4B-CD9E-1F4B-82D9-30E8CBD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Ролевая модель</a:t>
            </a:r>
            <a:endParaRPr lang="en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BAD91-17BF-7442-9C75-DDA812FDDA83}"/>
              </a:ext>
            </a:extLst>
          </p:cNvPr>
          <p:cNvSpPr txBox="1"/>
          <p:nvPr/>
        </p:nvSpPr>
        <p:spPr>
          <a:xfrm>
            <a:off x="669558" y="1079647"/>
            <a:ext cx="10852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rebuchet MS" panose="020B0703020202090204" pitchFamily="34" charset="0"/>
              </a:rPr>
              <a:t>Доступ пользователя к объектам </a:t>
            </a:r>
            <a:br>
              <a:rPr lang="ru-RU" dirty="0">
                <a:latin typeface="Trebuchet MS" panose="020B0703020202090204" pitchFamily="34" charset="0"/>
              </a:rPr>
            </a:br>
            <a:r>
              <a:rPr lang="en-US" dirty="0">
                <a:solidFill>
                  <a:schemeClr val="accent4"/>
                </a:solidFill>
                <a:latin typeface="Trebuchet MS" panose="020B0703020202090204" pitchFamily="34" charset="0"/>
              </a:rPr>
              <a:t>Knowledge Center</a:t>
            </a:r>
            <a:r>
              <a:rPr lang="ru-RU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ru-RU" dirty="0">
                <a:latin typeface="Trebuchet MS" panose="020B0703020202090204" pitchFamily="34" charset="0"/>
              </a:rPr>
              <a:t>определяется назначенными ему ролями</a:t>
            </a:r>
            <a:br>
              <a:rPr lang="ru-RU" dirty="0">
                <a:latin typeface="Trebuchet MS" panose="020B0703020202090204" pitchFamily="34" charset="0"/>
              </a:rPr>
            </a:br>
            <a:br>
              <a:rPr lang="ru-RU" dirty="0">
                <a:latin typeface="Trebuchet MS" panose="020B0703020202090204" pitchFamily="34" charset="0"/>
              </a:rPr>
            </a:br>
            <a:endParaRPr lang="ru-RU" dirty="0">
              <a:latin typeface="Trebuchet MS" panose="020B070302020209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FBF188-F02C-EA45-A39D-F849BC631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6789" y="2969232"/>
            <a:ext cx="582864" cy="582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8FC724-4D83-6140-BD95-25BA421AA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83830" y="2969232"/>
            <a:ext cx="582864" cy="5828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735AD4-1D98-4C42-9AF7-190BFDD8D4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19872" y="2333434"/>
            <a:ext cx="582864" cy="5828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13F6D1-8F0A-B446-99CB-C26C4EF6D9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61408" y="2226754"/>
            <a:ext cx="762884" cy="7628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0964BA-5047-504F-877C-378AA3A082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22479" y="2603620"/>
            <a:ext cx="762884" cy="76288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1ABC9D-15DC-8249-9A5C-86E3B6357A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22479" y="3778840"/>
            <a:ext cx="762884" cy="7628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239FDF6-CE4F-4E45-8839-6FC56B0C4A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22479" y="4954060"/>
            <a:ext cx="762884" cy="762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C39EFB-272F-3645-B5CF-7B519B79B864}"/>
              </a:ext>
            </a:extLst>
          </p:cNvPr>
          <p:cNvSpPr txBox="1"/>
          <p:nvPr/>
        </p:nvSpPr>
        <p:spPr>
          <a:xfrm>
            <a:off x="3198135" y="3260664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Админ ИБ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A37DF2-69A5-D14F-8E34-08BA5E371E25}"/>
              </a:ext>
            </a:extLst>
          </p:cNvPr>
          <p:cNvSpPr txBox="1"/>
          <p:nvPr/>
        </p:nvSpPr>
        <p:spPr>
          <a:xfrm>
            <a:off x="3143672" y="4492395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Аналитик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518D02-398B-314E-91B8-D95AA2F5C33E}"/>
              </a:ext>
            </a:extLst>
          </p:cNvPr>
          <p:cNvSpPr txBox="1"/>
          <p:nvPr/>
        </p:nvSpPr>
        <p:spPr>
          <a:xfrm>
            <a:off x="3318869" y="5667615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Бизнес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73EED2E-9C4A-4243-880C-1E03C7DD2E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88285" y="4077072"/>
            <a:ext cx="582864" cy="5828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B0F110B-B30F-D449-BF54-1BB6F3E5E4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81488" y="4077072"/>
            <a:ext cx="582864" cy="58286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4F37DD-E9ED-6546-AB9D-C017325CD8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8688288" y="5132308"/>
            <a:ext cx="762884" cy="76288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9ACA21E-CB68-DC4B-AD70-71F866E576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8091840" y="5135563"/>
            <a:ext cx="762884" cy="76288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CD5FCC-BD95-7145-8FFD-303CB526A9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406096" y="5195489"/>
            <a:ext cx="582864" cy="582864"/>
          </a:xfrm>
          <a:prstGeom prst="rect">
            <a:avLst/>
          </a:prstGeom>
        </p:spPr>
      </p:pic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D92E8DCB-2537-5C49-A84D-8DD5F4C564E5}"/>
              </a:ext>
            </a:extLst>
          </p:cNvPr>
          <p:cNvCxnSpPr/>
          <p:nvPr/>
        </p:nvCxnSpPr>
        <p:spPr>
          <a:xfrm>
            <a:off x="4799856" y="2989638"/>
            <a:ext cx="31615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25521599-7CDA-F54B-907F-62F7E211B4DA}"/>
              </a:ext>
            </a:extLst>
          </p:cNvPr>
          <p:cNvCxnSpPr>
            <a:cxnSpLocks/>
          </p:cNvCxnSpPr>
          <p:nvPr/>
        </p:nvCxnSpPr>
        <p:spPr>
          <a:xfrm>
            <a:off x="4799856" y="2989638"/>
            <a:ext cx="3263879" cy="13440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E6E78989-CBE1-1D48-9BA2-51A0EA372140}"/>
              </a:ext>
            </a:extLst>
          </p:cNvPr>
          <p:cNvCxnSpPr>
            <a:cxnSpLocks/>
          </p:cNvCxnSpPr>
          <p:nvPr/>
        </p:nvCxnSpPr>
        <p:spPr>
          <a:xfrm>
            <a:off x="4797892" y="2985062"/>
            <a:ext cx="3124673" cy="25275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E62035C4-7452-F740-9444-AEBFFBF1FEE0}"/>
              </a:ext>
            </a:extLst>
          </p:cNvPr>
          <p:cNvCxnSpPr/>
          <p:nvPr/>
        </p:nvCxnSpPr>
        <p:spPr>
          <a:xfrm>
            <a:off x="4914668" y="4437112"/>
            <a:ext cx="3161552" cy="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DC8F0B63-CA77-A247-A3EF-CF90F0A36F42}"/>
              </a:ext>
            </a:extLst>
          </p:cNvPr>
          <p:cNvCxnSpPr/>
          <p:nvPr/>
        </p:nvCxnSpPr>
        <p:spPr>
          <a:xfrm>
            <a:off x="4878664" y="5589240"/>
            <a:ext cx="3161552" cy="0"/>
          </a:xfrm>
          <a:prstGeom prst="straightConnector1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5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20" name="Straight Connector 19"/>
          <p:cNvCxnSpPr>
            <a:cxnSpLocks/>
            <a:stCxn id="7" idx="5"/>
          </p:cNvCxnSpPr>
          <p:nvPr/>
        </p:nvCxnSpPr>
        <p:spPr>
          <a:xfrm>
            <a:off x="4255192" y="2420091"/>
            <a:ext cx="1166632" cy="742174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45532" y="3138760"/>
            <a:ext cx="2364098" cy="234777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  <a:stCxn id="11" idx="0"/>
            <a:endCxn id="4" idx="4"/>
          </p:cNvCxnSpPr>
          <p:nvPr/>
        </p:nvCxnSpPr>
        <p:spPr>
          <a:xfrm flipV="1">
            <a:off x="5975905" y="4484834"/>
            <a:ext cx="276284" cy="547301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  <a:stCxn id="6" idx="4"/>
            <a:endCxn id="4" idx="0"/>
          </p:cNvCxnSpPr>
          <p:nvPr/>
        </p:nvCxnSpPr>
        <p:spPr>
          <a:xfrm>
            <a:off x="5709488" y="2075563"/>
            <a:ext cx="542701" cy="56587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  <a:stCxn id="4" idx="5"/>
            <a:endCxn id="10" idx="0"/>
          </p:cNvCxnSpPr>
          <p:nvPr/>
        </p:nvCxnSpPr>
        <p:spPr>
          <a:xfrm>
            <a:off x="6918679" y="4214875"/>
            <a:ext cx="1877621" cy="399271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722169" y="2444010"/>
            <a:ext cx="689693" cy="53140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  <a:stCxn id="4" idx="6"/>
          </p:cNvCxnSpPr>
          <p:nvPr/>
        </p:nvCxnSpPr>
        <p:spPr>
          <a:xfrm flipV="1">
            <a:off x="7194748" y="3413502"/>
            <a:ext cx="1872505" cy="149636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4" idx="3"/>
          </p:cNvCxnSpPr>
          <p:nvPr/>
        </p:nvCxnSpPr>
        <p:spPr>
          <a:xfrm flipH="1">
            <a:off x="3960500" y="4214875"/>
            <a:ext cx="1625198" cy="138467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" name="Oval 4"/>
          <p:cNvSpPr/>
          <p:nvPr/>
        </p:nvSpPr>
        <p:spPr>
          <a:xfrm>
            <a:off x="7253846" y="1497163"/>
            <a:ext cx="1542454" cy="1119374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ru-RU" sz="1800" dirty="0">
                <a:solidFill>
                  <a:schemeClr val="tx1"/>
                </a:solidFill>
                <a:latin typeface="Trebuchet MS" panose="020B0703020202090204" pitchFamily="34" charset="0"/>
              </a:rPr>
              <a:t>Ролевая модель</a:t>
            </a:r>
            <a:endParaRPr lang="en-US" sz="18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 useBgFill="1">
        <p:nvSpPr>
          <p:cNvPr id="6" name="Oval 5"/>
          <p:cNvSpPr/>
          <p:nvPr/>
        </p:nvSpPr>
        <p:spPr>
          <a:xfrm>
            <a:off x="4766928" y="925576"/>
            <a:ext cx="1885120" cy="1149987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ru-RU" sz="1800" dirty="0" err="1">
                <a:solidFill>
                  <a:schemeClr val="tx1"/>
                </a:solidFill>
                <a:latin typeface="Trebuchet MS" panose="020B0703020202090204" pitchFamily="34" charset="0"/>
              </a:rPr>
              <a:t>Дашборды</a:t>
            </a:r>
            <a:endParaRPr lang="en-US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 useBgFill="1">
        <p:nvSpPr>
          <p:cNvPr id="7" name="Oval 6"/>
          <p:cNvSpPr/>
          <p:nvPr/>
        </p:nvSpPr>
        <p:spPr>
          <a:xfrm>
            <a:off x="2527354" y="1530988"/>
            <a:ext cx="2024288" cy="1041649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ru-RU" sz="1800" dirty="0">
                <a:solidFill>
                  <a:schemeClr val="tx1"/>
                </a:solidFill>
                <a:latin typeface="Trebuchet MS" panose="020B0703020202090204" pitchFamily="34" charset="0"/>
              </a:rPr>
              <a:t>Диаграммы</a:t>
            </a:r>
            <a:endParaRPr lang="en-US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 useBgFill="1">
        <p:nvSpPr>
          <p:cNvPr id="8" name="Oval 7"/>
          <p:cNvSpPr/>
          <p:nvPr/>
        </p:nvSpPr>
        <p:spPr>
          <a:xfrm>
            <a:off x="1798431" y="2904169"/>
            <a:ext cx="1743203" cy="1053035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ru-RU" sz="1800" dirty="0">
                <a:solidFill>
                  <a:schemeClr val="tx1"/>
                </a:solidFill>
                <a:latin typeface="Trebuchet MS" panose="020B0703020202090204" pitchFamily="34" charset="0"/>
              </a:rPr>
              <a:t>Картинки</a:t>
            </a:r>
            <a:endParaRPr lang="en-US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 useBgFill="1">
        <p:nvSpPr>
          <p:cNvPr id="10" name="Oval 9"/>
          <p:cNvSpPr/>
          <p:nvPr/>
        </p:nvSpPr>
        <p:spPr>
          <a:xfrm>
            <a:off x="7830600" y="4614146"/>
            <a:ext cx="1931400" cy="968844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ru-RU" sz="1800" dirty="0">
                <a:solidFill>
                  <a:schemeClr val="tx1"/>
                </a:solidFill>
                <a:latin typeface="Trebuchet MS" panose="020B0703020202090204" pitchFamily="34" charset="0"/>
              </a:rPr>
              <a:t>Связка</a:t>
            </a:r>
            <a:br>
              <a:rPr lang="ru-RU" sz="1800" dirty="0">
                <a:solidFill>
                  <a:schemeClr val="tx1"/>
                </a:solidFill>
                <a:latin typeface="Trebuchet MS" panose="020B070302020209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Trebuchet MS" panose="020B0703020202090204" pitchFamily="34" charset="0"/>
              </a:rPr>
              <a:t>с другими</a:t>
            </a:r>
            <a:br>
              <a:rPr lang="ru-RU" sz="1800" dirty="0">
                <a:solidFill>
                  <a:schemeClr val="tx1"/>
                </a:solidFill>
                <a:latin typeface="Trebuchet MS" panose="020B070302020209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Trebuchet MS" panose="020B0703020202090204" pitchFamily="34" charset="0"/>
              </a:rPr>
              <a:t>модулями</a:t>
            </a:r>
            <a:endParaRPr lang="en-US" sz="18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 useBgFill="1">
        <p:nvSpPr>
          <p:cNvPr id="11" name="Oval 10"/>
          <p:cNvSpPr/>
          <p:nvPr/>
        </p:nvSpPr>
        <p:spPr>
          <a:xfrm>
            <a:off x="5054539" y="5032135"/>
            <a:ext cx="1842732" cy="97084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ru-RU" sz="1800" dirty="0" err="1">
                <a:solidFill>
                  <a:schemeClr val="tx1"/>
                </a:solidFill>
                <a:latin typeface="Trebuchet MS" panose="020B0703020202090204" pitchFamily="34" charset="0"/>
              </a:rPr>
              <a:t>Синхрони</a:t>
            </a:r>
            <a:r>
              <a:rPr lang="en-US" sz="1800" dirty="0">
                <a:solidFill>
                  <a:schemeClr val="tx1"/>
                </a:solidFill>
                <a:latin typeface="Trebuchet MS" panose="020B0703020202090204" pitchFamily="34" charset="0"/>
              </a:rPr>
              <a:t>-</a:t>
            </a:r>
            <a:r>
              <a:rPr lang="ru-RU" sz="1800" dirty="0" err="1">
                <a:solidFill>
                  <a:schemeClr val="tx1"/>
                </a:solidFill>
                <a:latin typeface="Trebuchet MS" panose="020B0703020202090204" pitchFamily="34" charset="0"/>
              </a:rPr>
              <a:t>зация</a:t>
            </a:r>
            <a:endParaRPr lang="en-US" sz="18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 useBgFill="1">
        <p:nvSpPr>
          <p:cNvPr id="17" name="Oval 16"/>
          <p:cNvSpPr/>
          <p:nvPr/>
        </p:nvSpPr>
        <p:spPr>
          <a:xfrm>
            <a:off x="8525229" y="2975418"/>
            <a:ext cx="1543503" cy="1113656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ru-RU" sz="1800" dirty="0">
                <a:solidFill>
                  <a:schemeClr val="tx1"/>
                </a:solidFill>
                <a:latin typeface="Trebuchet MS" panose="020B0703020202090204" pitchFamily="34" charset="0"/>
              </a:rPr>
              <a:t>Кросс-ссылки</a:t>
            </a:r>
            <a:endParaRPr lang="en-US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 useBgFill="1">
        <p:nvSpPr>
          <p:cNvPr id="18" name="Oval 17"/>
          <p:cNvSpPr/>
          <p:nvPr/>
        </p:nvSpPr>
        <p:spPr>
          <a:xfrm>
            <a:off x="2176353" y="4191795"/>
            <a:ext cx="1833692" cy="1310293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en-US" sz="1800" dirty="0">
                <a:solidFill>
                  <a:schemeClr val="tx1"/>
                </a:solidFill>
                <a:latin typeface="Trebuchet MS" panose="020B0703020202090204" pitchFamily="34" charset="0"/>
              </a:rPr>
              <a:t>Rich Text</a:t>
            </a:r>
            <a:br>
              <a:rPr lang="ru-RU" sz="1800" dirty="0">
                <a:solidFill>
                  <a:schemeClr val="tx1"/>
                </a:solidFill>
                <a:latin typeface="Trebuchet MS" panose="020B070302020209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Trebuchet MS" panose="020B0703020202090204" pitchFamily="34" charset="0"/>
              </a:rPr>
              <a:t>Редактор</a:t>
            </a:r>
            <a:endParaRPr lang="en-US" sz="18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309629" y="2641441"/>
            <a:ext cx="1885119" cy="1843393"/>
          </a:xfrm>
          <a:prstGeom prst="ellipse">
            <a:avLst/>
          </a:prstGeom>
          <a:solidFill>
            <a:schemeClr val="accent4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9000"/>
              </a:lnSpc>
            </a:pPr>
            <a:r>
              <a:rPr lang="en-US" sz="2000" dirty="0">
                <a:solidFill>
                  <a:schemeClr val="bg1"/>
                </a:solidFill>
                <a:latin typeface="Trebuchet MS" panose="020B0703020202090204" pitchFamily="34" charset="0"/>
              </a:rPr>
              <a:t>  </a:t>
            </a:r>
          </a:p>
          <a:p>
            <a:pPr algn="ctr">
              <a:lnSpc>
                <a:spcPct val="89000"/>
              </a:lnSpc>
            </a:pPr>
            <a:r>
              <a:rPr lang="en-US" sz="2000" dirty="0" err="1">
                <a:solidFill>
                  <a:schemeClr val="bg1"/>
                </a:solidFill>
                <a:latin typeface="Trebuchet MS" panose="020B0703020202090204" pitchFamily="34" charset="0"/>
              </a:rPr>
              <a:t>Wikilogs</a:t>
            </a:r>
            <a:endParaRPr lang="en-US" sz="18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2D7E27B-C99D-504D-816E-067ACBC8D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52730" y="2865781"/>
            <a:ext cx="608680" cy="60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2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3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10" grpId="0" animBg="1"/>
          <p:bldP spid="11" grpId="0" animBg="1"/>
          <p:bldP spid="17" grpId="0" animBg="1"/>
          <p:bldP spid="18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2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3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10" grpId="0" animBg="1"/>
          <p:bldP spid="11" grpId="0" animBg="1"/>
          <p:bldP spid="17" grpId="0" animBg="1"/>
          <p:bldP spid="18" grpId="0" animBg="1"/>
          <p:bldP spid="4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VolgaBlob-2021">
      <a:dk1>
        <a:srgbClr val="FFFFFF"/>
      </a:dk1>
      <a:lt1>
        <a:srgbClr val="585857"/>
      </a:lt1>
      <a:dk2>
        <a:srgbClr val="46768C"/>
      </a:dk2>
      <a:lt2>
        <a:srgbClr val="55828A"/>
      </a:lt2>
      <a:accent1>
        <a:srgbClr val="65A637"/>
      </a:accent1>
      <a:accent2>
        <a:srgbClr val="F8BE34"/>
      </a:accent2>
      <a:accent3>
        <a:srgbClr val="DC4E41"/>
      </a:accent3>
      <a:accent4>
        <a:srgbClr val="B6C75A"/>
      </a:accent4>
      <a:accent5>
        <a:srgbClr val="62B3B2"/>
      </a:accent5>
      <a:accent6>
        <a:srgbClr val="294E70"/>
      </a:accent6>
      <a:hlink>
        <a:srgbClr val="55828A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0">
      <a:dk1>
        <a:srgbClr val="57565A"/>
      </a:dk1>
      <a:lt1>
        <a:srgbClr val="FFFFFF"/>
      </a:lt1>
      <a:dk2>
        <a:srgbClr val="193441"/>
      </a:dk2>
      <a:lt2>
        <a:srgbClr val="2C4A58"/>
      </a:lt2>
      <a:accent1>
        <a:srgbClr val="B6C759"/>
      </a:accent1>
      <a:accent2>
        <a:srgbClr val="65A637"/>
      </a:accent2>
      <a:accent3>
        <a:srgbClr val="F8BE34"/>
      </a:accent3>
      <a:accent4>
        <a:srgbClr val="DC4E41"/>
      </a:accent4>
      <a:accent5>
        <a:srgbClr val="55828A"/>
      </a:accent5>
      <a:accent6>
        <a:srgbClr val="738795"/>
      </a:accent6>
      <a:hlink>
        <a:srgbClr val="55828A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A2147A78C343047A6F61EB10120327B" ma:contentTypeVersion="2" ma:contentTypeDescription="Создание документа." ma:contentTypeScope="" ma:versionID="aabb200db0dd277cc6c411941ab8ab6c">
  <xsd:schema xmlns:xsd="http://www.w3.org/2001/XMLSchema" xmlns:xs="http://www.w3.org/2001/XMLSchema" xmlns:p="http://schemas.microsoft.com/office/2006/metadata/properties" xmlns:ns2="7cd73a27-3f92-464e-91f7-cb72ff25791b" targetNamespace="http://schemas.microsoft.com/office/2006/metadata/properties" ma:root="true" ma:fieldsID="86f95aaa33436daec1b2d2c57e32d678" ns2:_="">
    <xsd:import namespace="7cd73a27-3f92-464e-91f7-cb72ff2579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73a27-3f92-464e-91f7-cb72ff2579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cd73a27-3f92-464e-91f7-cb72ff25791b">NM5QVMFVYWQ6-218265381-259</_dlc_DocId>
    <_dlc_DocIdUrl xmlns="7cd73a27-3f92-464e-91f7-cb72ff25791b">
      <Url>https://portal.volgablob.ru/vb/vbmarkt/vbtrend2021/_layouts/15/DocIdRedir.aspx?ID=NM5QVMFVYWQ6-218265381-259</Url>
      <Description>NM5QVMFVYWQ6-218265381-259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02D62F-EE93-429B-BF18-3E9F00AD1A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d73a27-3f92-464e-91f7-cb72ff2579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1070A3-5CE9-4070-ADB2-1D3514D0A123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7cd73a27-3f92-464e-91f7-cb72ff25791b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370C906-1D67-44D0-8209-2CE290962B9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7FF6BB6-D4FE-4FF0-A495-B807A275A2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154402</TotalTime>
  <Words>432</Words>
  <Application>Microsoft Macintosh PowerPoint</Application>
  <PresentationFormat>Widescreen</PresentationFormat>
  <Paragraphs>130</Paragraphs>
  <Slides>25</Slides>
  <Notes>25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Open Sans Light</vt:lpstr>
      <vt:lpstr>Trebuchet MS</vt:lpstr>
      <vt:lpstr>Office Theme</vt:lpstr>
      <vt:lpstr>1_Office Theme</vt:lpstr>
      <vt:lpstr>Новое решение по управлению  знаниями</vt:lpstr>
      <vt:lpstr>Почему мы решили делать Knowledge Center?</vt:lpstr>
      <vt:lpstr>Объекты Knowledge Center</vt:lpstr>
      <vt:lpstr>Правила</vt:lpstr>
      <vt:lpstr>Сценарий</vt:lpstr>
      <vt:lpstr>PowerPoint Presentation</vt:lpstr>
      <vt:lpstr>Конфигурации источников данных</vt:lpstr>
      <vt:lpstr>Ролевая модель</vt:lpstr>
      <vt:lpstr>PowerPoint Presentation</vt:lpstr>
      <vt:lpstr>Wikilogs</vt:lpstr>
      <vt:lpstr>Wikilogs - версионность</vt:lpstr>
      <vt:lpstr>PowerPoint Presentation</vt:lpstr>
      <vt:lpstr>Wikilogs - диаграммы</vt:lpstr>
      <vt:lpstr>Wikilogs - диаграммы</vt:lpstr>
      <vt:lpstr>Wikilogs - динамические статьи</vt:lpstr>
      <vt:lpstr>Wikilogs - динамические статьи</vt:lpstr>
      <vt:lpstr>Связка с другими модулями</vt:lpstr>
      <vt:lpstr>Связка с другими модулями</vt:lpstr>
      <vt:lpstr>Теги</vt:lpstr>
      <vt:lpstr>Теги</vt:lpstr>
      <vt:lpstr>Поиск</vt:lpstr>
      <vt:lpstr>Поиск</vt:lpstr>
      <vt:lpstr>Какой контент вы хотите получать и чем делиться?</vt:lpstr>
      <vt:lpstr>Механизм импорта/экспорта</vt:lpstr>
      <vt:lpstr>Демонстрация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Alexander Skakunov</cp:lastModifiedBy>
  <cp:revision>1483</cp:revision>
  <dcterms:created xsi:type="dcterms:W3CDTF">2014-10-08T23:03:32Z</dcterms:created>
  <dcterms:modified xsi:type="dcterms:W3CDTF">2021-11-15T08:15:29Z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0x0101009A2147A78C343047A6F61EB10120327B</vt:lpwstr>
  </property>
  <property fmtid="{D5CDD505-2E9C-101B-9397-08002B2CF9AE}" pid="3" name="_dlc_DocIdItemGuid">
    <vt:lpwstr>185e3c7d-dbcf-49b0-be9c-3ac850b2ce1e</vt:lpwstr>
  </property>
</Properties>
</file>